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3" r:id="rId4"/>
  </p:sldMasterIdLst>
  <p:notesMasterIdLst>
    <p:notesMasterId r:id="rId7"/>
  </p:notesMasterIdLst>
  <p:handoutMasterIdLst>
    <p:handoutMasterId r:id="rId8"/>
  </p:handoutMasterIdLst>
  <p:sldIdLst>
    <p:sldId id="497" r:id="rId5"/>
    <p:sldId id="489" r:id="rId6"/>
  </p:sldIdLst>
  <p:sldSz cx="12195175" cy="6858000"/>
  <p:notesSz cx="7099300" cy="10234613"/>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711" userDrawn="1">
          <p15:clr>
            <a:srgbClr val="A4A3A4"/>
          </p15:clr>
        </p15:guide>
        <p15:guide id="5" pos="2828" userDrawn="1">
          <p15:clr>
            <a:srgbClr val="A4A3A4"/>
          </p15:clr>
        </p15:guide>
        <p15:guide id="6" orient="horz" pos="144" userDrawn="1">
          <p15:clr>
            <a:srgbClr val="A4A3A4"/>
          </p15:clr>
        </p15:guide>
        <p15:guide id="7" orient="horz" pos="2156" userDrawn="1">
          <p15:clr>
            <a:srgbClr val="A4A3A4"/>
          </p15:clr>
        </p15:guide>
        <p15:guide id="8" orient="horz" pos="2319" userDrawn="1">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6"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09AA06-2D2D-A036-8C57-BDCCB8C05629}" name="Cathy Clarkson" initials="CC" userId="Cathy Clarkson" providerId="None"/>
  <p188:author id="{480A0FC9-E5DF-C312-9BE1-5FE61CEE7AF6}" name="Madison Iacometta" initials="MI" userId="S::Madison.Iacometta@tagcs.com::684a3422-8b67-4b96-92ee-39ad8838287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ostka, Leah (external - Service)" initials="KL(-S" lastIdx="4" clrIdx="0">
    <p:extLst>
      <p:ext uri="{19B8F6BF-5375-455C-9EA6-DF929625EA0E}">
        <p15:presenceInfo xmlns:p15="http://schemas.microsoft.com/office/powerpoint/2012/main" userId="S-1-5-21-74642-3284969411-2123768488-101508" providerId="AD"/>
      </p:ext>
    </p:extLst>
  </p:cmAuthor>
  <p:cmAuthor id="2" name="Mawhinney, Jayne (external - Service)" initials="MJ(-S" lastIdx="4" clrIdx="1">
    <p:extLst>
      <p:ext uri="{19B8F6BF-5375-455C-9EA6-DF929625EA0E}">
        <p15:presenceInfo xmlns:p15="http://schemas.microsoft.com/office/powerpoint/2012/main" userId="S-1-5-21-74642-3284969411-2123768488-149965" providerId="AD"/>
      </p:ext>
    </p:extLst>
  </p:cmAuthor>
  <p:cmAuthor id="3" name="Mucciarelli, Meghan (external - Service)" initials="MM(-S" lastIdx="2" clrIdx="2">
    <p:extLst>
      <p:ext uri="{19B8F6BF-5375-455C-9EA6-DF929625EA0E}">
        <p15:presenceInfo xmlns:p15="http://schemas.microsoft.com/office/powerpoint/2012/main" userId="S-1-5-21-74642-3284969411-2123768488-154652" providerId="AD"/>
      </p:ext>
    </p:extLst>
  </p:cmAuthor>
  <p:cmAuthor id="4" name="Lehmann, Sonja" initials="LS" lastIdx="10" clrIdx="3">
    <p:extLst>
      <p:ext uri="{19B8F6BF-5375-455C-9EA6-DF929625EA0E}">
        <p15:presenceInfo xmlns:p15="http://schemas.microsoft.com/office/powerpoint/2012/main" userId="S-1-5-21-74642-3284969411-2123768488-160329" providerId="AD"/>
      </p:ext>
    </p:extLst>
  </p:cmAuthor>
  <p:cmAuthor id="5" name="Mucciarelli, Meghan (external - Service)" initials="MM(-S [2]" lastIdx="6" clrIdx="4">
    <p:extLst>
      <p:ext uri="{19B8F6BF-5375-455C-9EA6-DF929625EA0E}">
        <p15:presenceInfo xmlns:p15="http://schemas.microsoft.com/office/powerpoint/2012/main" userId="S::meghan.mucciarelli@sap.com::ec97fc9b-5e2a-47fd-9e15-d6a4f16f7ed4" providerId="AD"/>
      </p:ext>
    </p:extLst>
  </p:cmAuthor>
  <p:cmAuthor id="6" name="Dressel-Wagner, Jana" initials="DJ" lastIdx="1" clrIdx="5">
    <p:extLst>
      <p:ext uri="{19B8F6BF-5375-455C-9EA6-DF929625EA0E}">
        <p15:presenceInfo xmlns:p15="http://schemas.microsoft.com/office/powerpoint/2012/main" userId="S::jana.dressel-wagner@sap.com::bf1ca417-fd88-4a1a-b211-72fac3cf921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FF0000"/>
    <a:srgbClr val="0F46A7"/>
    <a:srgbClr val="970A82"/>
    <a:srgbClr val="FFFFFF"/>
    <a:srgbClr val="FEE3A1"/>
    <a:srgbClr val="FFF1D0"/>
    <a:srgbClr val="FFF8E7"/>
    <a:srgbClr val="FECE59"/>
    <a:srgbClr val="0032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779A04-7899-4F0A-B4C0-9B309812FF52}" v="3" dt="2022-01-26T13:49:51.266"/>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343" autoAdjust="0"/>
    <p:restoredTop sz="96347" autoAdjust="0"/>
  </p:normalViewPr>
  <p:slideViewPr>
    <p:cSldViewPr snapToGrid="0">
      <p:cViewPr varScale="1">
        <p:scale>
          <a:sx n="96" d="100"/>
          <a:sy n="96" d="100"/>
        </p:scale>
        <p:origin x="552" y="52"/>
      </p:cViewPr>
      <p:guideLst>
        <p:guide pos="711"/>
        <p:guide pos="2828"/>
        <p:guide orient="horz" pos="144"/>
        <p:guide orient="horz" pos="2156"/>
        <p:guide orient="horz" pos="2319"/>
      </p:guideLst>
    </p:cSldViewPr>
  </p:slideViewPr>
  <p:outlineViewPr>
    <p:cViewPr>
      <p:scale>
        <a:sx n="33" d="100"/>
        <a:sy n="33" d="100"/>
      </p:scale>
      <p:origin x="0" y="-21280"/>
    </p:cViewPr>
  </p:outlineViewPr>
  <p:notesTextViewPr>
    <p:cViewPr>
      <p:scale>
        <a:sx n="1" d="1"/>
        <a:sy n="1" d="1"/>
      </p:scale>
      <p:origin x="0" y="0"/>
    </p:cViewPr>
  </p:notesTextViewPr>
  <p:notesViewPr>
    <p:cSldViewPr snapToGrid="0">
      <p:cViewPr>
        <p:scale>
          <a:sx n="1" d="2"/>
          <a:sy n="1" d="2"/>
        </p:scale>
        <p:origin x="0" y="0"/>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dison Iacometta" userId="684a3422-8b67-4b96-92ee-39ad88382878" providerId="ADAL" clId="{F1779A04-7899-4F0A-B4C0-9B309812FF52}"/>
    <pc:docChg chg="undo custSel modSld">
      <pc:chgData name="Madison Iacometta" userId="684a3422-8b67-4b96-92ee-39ad88382878" providerId="ADAL" clId="{F1779A04-7899-4F0A-B4C0-9B309812FF52}" dt="2022-01-26T13:48:59.329" v="20" actId="20577"/>
      <pc:docMkLst>
        <pc:docMk/>
      </pc:docMkLst>
      <pc:sldChg chg="modSp mod">
        <pc:chgData name="Madison Iacometta" userId="684a3422-8b67-4b96-92ee-39ad88382878" providerId="ADAL" clId="{F1779A04-7899-4F0A-B4C0-9B309812FF52}" dt="2022-01-26T13:48:59.329" v="20" actId="20577"/>
        <pc:sldMkLst>
          <pc:docMk/>
          <pc:sldMk cId="2002775696" sldId="489"/>
        </pc:sldMkLst>
        <pc:spChg chg="mod">
          <ac:chgData name="Madison Iacometta" userId="684a3422-8b67-4b96-92ee-39ad88382878" providerId="ADAL" clId="{F1779A04-7899-4F0A-B4C0-9B309812FF52}" dt="2022-01-26T13:48:59.329" v="20" actId="20577"/>
          <ac:spMkLst>
            <pc:docMk/>
            <pc:sldMk cId="2002775696" sldId="489"/>
            <ac:spMk id="23" creationId="{CF73AA81-00C8-A247-9010-1C615BB2CFDD}"/>
          </ac:spMkLst>
        </pc:spChg>
      </pc:sldChg>
      <pc:sldChg chg="delCm">
        <pc:chgData name="Madison Iacometta" userId="684a3422-8b67-4b96-92ee-39ad88382878" providerId="ADAL" clId="{F1779A04-7899-4F0A-B4C0-9B309812FF52}" dt="2022-01-26T13:48:44.053" v="0"/>
        <pc:sldMkLst>
          <pc:docMk/>
          <pc:sldMk cId="1561358009" sldId="49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2011469" y="9721106"/>
            <a:ext cx="3076363" cy="511731"/>
          </a:xfrm>
          <a:prstGeom prst="rect">
            <a:avLst/>
          </a:prstGeom>
        </p:spPr>
        <p:txBody>
          <a:bodyPr vert="horz" lIns="99048" tIns="49524" rIns="99048" bIns="49524" rtlCol="0" anchor="b"/>
          <a:lstStyle>
            <a:lvl1pPr algn="r">
              <a:defRPr sz="1300"/>
            </a:lvl1pPr>
          </a:lstStyle>
          <a:p>
            <a:pPr algn="ctr"/>
            <a:fld id="{47855BD9-AF71-426C-9B9B-B0E52B88852E}" type="slidenum">
              <a:rPr lang="de-DE" sz="1100"/>
              <a:pPr algn="ctr"/>
              <a:t>‹#›</a:t>
            </a:fld>
            <a:endParaRPr lang="de-DE" sz="11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23850" y="685800"/>
            <a:ext cx="6451600" cy="3629025"/>
          </a:xfrm>
          <a:prstGeom prst="rect">
            <a:avLst/>
          </a:prstGeom>
          <a:noFill/>
          <a:ln w="12700">
            <a:solidFill>
              <a:prstClr val="black"/>
            </a:solidFill>
          </a:ln>
        </p:spPr>
        <p:txBody>
          <a:bodyPr vert="horz" lIns="99048" tIns="49524" rIns="99048" bIns="49524" rtlCol="0" anchor="ctr"/>
          <a:lstStyle/>
          <a:p>
            <a:endParaRPr lang="de-DE"/>
          </a:p>
        </p:txBody>
      </p:sp>
      <p:sp>
        <p:nvSpPr>
          <p:cNvPr id="5" name="Notes Placeholder 4"/>
          <p:cNvSpPr>
            <a:spLocks noGrp="1"/>
          </p:cNvSpPr>
          <p:nvPr>
            <p:ph type="body" sz="quarter" idx="3"/>
          </p:nvPr>
        </p:nvSpPr>
        <p:spPr>
          <a:xfrm>
            <a:off x="568317" y="4611577"/>
            <a:ext cx="5962667" cy="51078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3061573" y="10001494"/>
            <a:ext cx="976155" cy="229851"/>
          </a:xfrm>
          <a:prstGeom prst="rect">
            <a:avLst/>
          </a:prstGeom>
        </p:spPr>
        <p:txBody>
          <a:bodyPr vert="horz" lIns="99048" tIns="49524" rIns="99048" bIns="49524" rtlCol="0" anchor="b"/>
          <a:lstStyle>
            <a:lvl1pPr algn="ctr">
              <a:defRPr sz="9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en-US" smtClean="0"/>
              <a:pPr/>
              <a:t>1</a:t>
            </a:fld>
            <a:endParaRPr lang="en-US" dirty="0"/>
          </a:p>
        </p:txBody>
      </p:sp>
    </p:spTree>
    <p:extLst>
      <p:ext uri="{BB962C8B-B14F-4D97-AF65-F5344CB8AC3E}">
        <p14:creationId xmlns:p14="http://schemas.microsoft.com/office/powerpoint/2010/main" val="1346070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en-US" smtClean="0"/>
              <a:pPr/>
              <a:t>2</a:t>
            </a:fld>
            <a:endParaRPr lang="en-US" dirty="0"/>
          </a:p>
        </p:txBody>
      </p:sp>
    </p:spTree>
    <p:extLst>
      <p:ext uri="{BB962C8B-B14F-4D97-AF65-F5344CB8AC3E}">
        <p14:creationId xmlns:p14="http://schemas.microsoft.com/office/powerpoint/2010/main" val="3768740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BTS short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1916638"/>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4786">
          <p15:clr>
            <a:srgbClr val="FBAE40"/>
          </p15:clr>
        </p15:guide>
        <p15:guide id="4" pos="5119">
          <p15:clr>
            <a:srgbClr val="FBAE40"/>
          </p15:clr>
        </p15:guide>
        <p15:guide id="5" orient="horz" pos="346">
          <p15:clr>
            <a:srgbClr val="FBAE40"/>
          </p15:clr>
        </p15:guide>
        <p15:guide id="6" orient="horz" pos="3339">
          <p15:clr>
            <a:srgbClr val="FBAE40"/>
          </p15:clr>
        </p15:guide>
        <p15:guide id="7" orient="horz" pos="902">
          <p15:clr>
            <a:srgbClr val="FBAE40"/>
          </p15:clr>
        </p15:guide>
        <p15:guide id="8" pos="7369">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TS short  - white">
    <p:bg>
      <p:bgPr>
        <a:solidFill>
          <a:schemeClr val="bg1"/>
        </a:solidFill>
        <a:effectLst/>
      </p:bgPr>
    </p:bg>
    <p:spTree>
      <p:nvGrpSpPr>
        <p:cNvPr id="1" name=""/>
        <p:cNvGrpSpPr/>
        <p:nvPr/>
      </p:nvGrpSpPr>
      <p:grpSpPr>
        <a:xfrm>
          <a:off x="0" y="0"/>
          <a:ext cx="0" cy="0"/>
          <a:chOff x="0" y="0"/>
          <a:chExt cx="0" cy="0"/>
        </a:xfrm>
      </p:grpSpPr>
      <p:pic>
        <p:nvPicPr>
          <p:cNvPr id="27" name="SAP Logo">
            <a:extLst>
              <a:ext uri="{FF2B5EF4-FFF2-40B4-BE49-F238E27FC236}">
                <a16:creationId xmlns:a16="http://schemas.microsoft.com/office/drawing/2014/main" id="{D4BB54DC-F77C-4090-987C-BC7FCFCFF80D}"/>
              </a:ext>
            </a:extLst>
          </p:cNvPr>
          <p:cNvPicPr>
            <a:picLocks noChangeAspect="1"/>
          </p:cNvPicPr>
          <p:nvPr userDrawn="1"/>
        </p:nvPicPr>
        <p:blipFill>
          <a:blip r:embed="rId2"/>
          <a:srcRect/>
          <a:stretch/>
        </p:blipFill>
        <p:spPr>
          <a:xfrm>
            <a:off x="9727541" y="5987572"/>
            <a:ext cx="1963635" cy="355695"/>
          </a:xfrm>
          <a:prstGeom prst="rect">
            <a:avLst/>
          </a:prstGeom>
        </p:spPr>
      </p:pic>
      <p:sp>
        <p:nvSpPr>
          <p:cNvPr id="7" name="Text Placeholder"/>
          <p:cNvSpPr>
            <a:spLocks noGrp="1"/>
          </p:cNvSpPr>
          <p:nvPr>
            <p:ph type="body" sz="quarter" idx="11" hasCustomPrompt="1"/>
          </p:nvPr>
        </p:nvSpPr>
        <p:spPr bwMode="black">
          <a:xfrm>
            <a:off x="503999" y="1434726"/>
            <a:ext cx="7092000" cy="3866693"/>
          </a:xfrm>
        </p:spPr>
        <p:txBody>
          <a:bodyPr>
            <a:noAutofit/>
          </a:bodyPr>
          <a:lstStyle>
            <a:lvl1pPr marL="0" marR="0" indent="0" algn="l" defTabSz="1088558" rtl="0" eaLnBrk="1" fontAlgn="auto" latinLnBrk="0" hangingPunct="1">
              <a:lnSpc>
                <a:spcPct val="100000"/>
              </a:lnSpc>
              <a:spcBef>
                <a:spcPts val="1800"/>
              </a:spcBef>
              <a:spcAft>
                <a:spcPts val="0"/>
              </a:spcAft>
              <a:buClr>
                <a:schemeClr val="accent1"/>
              </a:buClr>
              <a:buSzPct val="80000"/>
              <a:buFontTx/>
              <a:buNone/>
              <a:tabLst/>
              <a:defRPr sz="1200" b="1">
                <a:solidFill>
                  <a:schemeClr val="tx1"/>
                </a:solidFill>
              </a:defRPr>
            </a:lvl1pPr>
            <a:lvl2pPr marL="144000" marR="0" indent="-144000" algn="l" defTabSz="1088558" rtl="0" eaLnBrk="1" fontAlgn="auto" latinLnBrk="0" hangingPunct="1">
              <a:lnSpc>
                <a:spcPct val="100000"/>
              </a:lnSpc>
              <a:spcBef>
                <a:spcPts val="0"/>
              </a:spcBef>
              <a:spcAft>
                <a:spcPts val="0"/>
              </a:spcAft>
              <a:buClrTx/>
              <a:buSzPct val="100000"/>
              <a:buFont typeface="Arial" panose="020B0604020202020204" pitchFamily="34" charset="0"/>
              <a:buChar char="•"/>
              <a:tabLst/>
              <a:defRPr sz="12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dirty="0" err="1"/>
              <a:t>Subheadline</a:t>
            </a:r>
            <a:endParaRPr lang="en-US" noProof="0" dirty="0"/>
          </a:p>
          <a:p>
            <a:pPr lvl="1"/>
            <a:r>
              <a:rPr lang="en-US" dirty="0"/>
              <a:t>Bullet copy</a:t>
            </a:r>
          </a:p>
        </p:txBody>
      </p:sp>
      <p:sp>
        <p:nvSpPr>
          <p:cNvPr id="3" name="Title"/>
          <p:cNvSpPr>
            <a:spLocks noGrp="1"/>
          </p:cNvSpPr>
          <p:nvPr>
            <p:ph type="title" hasCustomPrompt="1"/>
          </p:nvPr>
        </p:nvSpPr>
        <p:spPr>
          <a:xfrm>
            <a:off x="504001" y="555760"/>
            <a:ext cx="7092000" cy="553998"/>
          </a:xfrm>
        </p:spPr>
        <p:txBody>
          <a:bodyPr anchor="ctr">
            <a:noAutofit/>
          </a:bodyPr>
          <a:lstStyle>
            <a:lvl1pPr>
              <a:defRPr sz="1800">
                <a:solidFill>
                  <a:schemeClr val="tx1"/>
                </a:solidFill>
              </a:defRPr>
            </a:lvl1pPr>
          </a:lstStyle>
          <a:p>
            <a:pPr lvl="0"/>
            <a:r>
              <a:rPr lang="en-US"/>
              <a:t>Title runs here and here and here and here and here and here</a:t>
            </a:r>
            <a:br>
              <a:rPr lang="en-US"/>
            </a:br>
            <a:r>
              <a:rPr lang="en-US"/>
              <a:t>and here and here</a:t>
            </a:r>
          </a:p>
        </p:txBody>
      </p:sp>
      <p:sp>
        <p:nvSpPr>
          <p:cNvPr id="17" name="Text Placeholder">
            <a:extLst>
              <a:ext uri="{FF2B5EF4-FFF2-40B4-BE49-F238E27FC236}">
                <a16:creationId xmlns:a16="http://schemas.microsoft.com/office/drawing/2014/main" id="{31A034C5-3DA5-4945-A987-73F0E9776F09}"/>
              </a:ext>
            </a:extLst>
          </p:cNvPr>
          <p:cNvSpPr>
            <a:spLocks noGrp="1"/>
          </p:cNvSpPr>
          <p:nvPr>
            <p:ph type="body" sz="quarter" idx="12" hasCustomPrompt="1"/>
          </p:nvPr>
        </p:nvSpPr>
        <p:spPr bwMode="black">
          <a:xfrm>
            <a:off x="8127175" y="1431554"/>
            <a:ext cx="3564001" cy="1116000"/>
          </a:xfrm>
        </p:spPr>
        <p:txBody>
          <a:bodyPr anchor="t">
            <a:noAutofit/>
          </a:bodyPr>
          <a:lstStyle>
            <a:lvl1pPr>
              <a:spcBef>
                <a:spcPts val="0"/>
              </a:spcBef>
              <a:defRPr sz="1200" b="0">
                <a:solidFill>
                  <a:schemeClr val="tx1"/>
                </a:solidFill>
              </a:defRPr>
            </a:lvl1pPr>
            <a:lvl2pPr marL="0" indent="0">
              <a:spcBef>
                <a:spcPts val="600"/>
              </a:spcBef>
              <a:buNone/>
              <a:defRPr sz="9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„Quote.“</a:t>
            </a:r>
          </a:p>
          <a:p>
            <a:pPr lvl="1"/>
            <a:r>
              <a:rPr lang="en-US"/>
              <a:t>First and Last Name, Position, Full Legal Company Name</a:t>
            </a:r>
          </a:p>
        </p:txBody>
      </p:sp>
      <p:sp>
        <p:nvSpPr>
          <p:cNvPr id="18" name="Text Placeholder">
            <a:extLst>
              <a:ext uri="{FF2B5EF4-FFF2-40B4-BE49-F238E27FC236}">
                <a16:creationId xmlns:a16="http://schemas.microsoft.com/office/drawing/2014/main" id="{A94DBCA6-C1ED-4F62-A230-6A95EDC13295}"/>
              </a:ext>
            </a:extLst>
          </p:cNvPr>
          <p:cNvSpPr>
            <a:spLocks noGrp="1"/>
          </p:cNvSpPr>
          <p:nvPr>
            <p:ph type="body" sz="quarter" idx="13" hasCustomPrompt="1"/>
          </p:nvPr>
        </p:nvSpPr>
        <p:spPr bwMode="black">
          <a:xfrm>
            <a:off x="503999" y="5805964"/>
            <a:ext cx="864000" cy="540000"/>
          </a:xfrm>
        </p:spPr>
        <p:txBody>
          <a:bodyPr wrap="square">
            <a:noAutofit/>
          </a:bodyPr>
          <a:lstStyle>
            <a:lvl1pPr>
              <a:spcBef>
                <a:spcPts val="0"/>
              </a:spcBef>
              <a:defRPr sz="800" b="1">
                <a:solidFill>
                  <a:schemeClr val="tx1"/>
                </a:solidFill>
              </a:defRPr>
            </a:lvl1pPr>
            <a:lvl2pPr marL="0" indent="0">
              <a:spcBef>
                <a:spcPts val="0"/>
              </a:spcBef>
              <a:buClr>
                <a:schemeClr val="bg1"/>
              </a:buClr>
              <a:buFont typeface="Arial" panose="020B0604020202020204" pitchFamily="34" charset="0"/>
              <a:buNone/>
              <a:defRPr sz="8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Company Name</a:t>
            </a:r>
          </a:p>
          <a:p>
            <a:pPr lvl="1"/>
            <a:r>
              <a:rPr lang="en-US"/>
              <a:t>Body copy</a:t>
            </a:r>
            <a:br>
              <a:rPr lang="en-US"/>
            </a:br>
            <a:endParaRPr lang="en-US"/>
          </a:p>
        </p:txBody>
      </p:sp>
      <p:sp>
        <p:nvSpPr>
          <p:cNvPr id="20" name="Text Placeholder">
            <a:extLst>
              <a:ext uri="{FF2B5EF4-FFF2-40B4-BE49-F238E27FC236}">
                <a16:creationId xmlns:a16="http://schemas.microsoft.com/office/drawing/2014/main" id="{B90CC14E-5372-4925-8E78-B9D40913045E}"/>
              </a:ext>
            </a:extLst>
          </p:cNvPr>
          <p:cNvSpPr>
            <a:spLocks noGrp="1"/>
          </p:cNvSpPr>
          <p:nvPr>
            <p:ph type="body" sz="quarter" idx="14" hasCustomPrompt="1"/>
          </p:nvPr>
        </p:nvSpPr>
        <p:spPr bwMode="black">
          <a:xfrm>
            <a:off x="1591199" y="5805964"/>
            <a:ext cx="864000" cy="540000"/>
          </a:xfrm>
        </p:spPr>
        <p:txBody>
          <a:bodyPr wrap="square" bIns="0">
            <a:noAutofit/>
          </a:bodyPr>
          <a:lstStyle>
            <a:lvl1pPr>
              <a:spcBef>
                <a:spcPts val="0"/>
              </a:spcBef>
              <a:defRPr sz="800" b="1">
                <a:solidFill>
                  <a:schemeClr val="tx1"/>
                </a:solidFill>
              </a:defRPr>
            </a:lvl1pPr>
            <a:lvl2pPr marL="0" indent="0">
              <a:spcBef>
                <a:spcPts val="0"/>
              </a:spcBef>
              <a:buClr>
                <a:schemeClr val="bg1"/>
              </a:buClr>
              <a:buFont typeface="Arial" panose="020B0604020202020204" pitchFamily="34" charset="0"/>
              <a:buNone/>
              <a:defRPr sz="8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Industry</a:t>
            </a:r>
          </a:p>
          <a:p>
            <a:pPr lvl="1"/>
            <a:r>
              <a:rPr lang="en-US"/>
              <a:t>Body copy</a:t>
            </a:r>
            <a:br>
              <a:rPr lang="en-US"/>
            </a:br>
            <a:endParaRPr lang="en-US"/>
          </a:p>
        </p:txBody>
      </p:sp>
      <p:sp>
        <p:nvSpPr>
          <p:cNvPr id="21" name="Text Placeholder">
            <a:extLst>
              <a:ext uri="{FF2B5EF4-FFF2-40B4-BE49-F238E27FC236}">
                <a16:creationId xmlns:a16="http://schemas.microsoft.com/office/drawing/2014/main" id="{4FE68ED5-984C-4D38-B656-CC6C94C43DBF}"/>
              </a:ext>
            </a:extLst>
          </p:cNvPr>
          <p:cNvSpPr>
            <a:spLocks noGrp="1"/>
          </p:cNvSpPr>
          <p:nvPr>
            <p:ph type="body" sz="quarter" idx="15" hasCustomPrompt="1"/>
          </p:nvPr>
        </p:nvSpPr>
        <p:spPr bwMode="black">
          <a:xfrm>
            <a:off x="4161599" y="5805964"/>
            <a:ext cx="864000" cy="540000"/>
          </a:xfrm>
        </p:spPr>
        <p:txBody>
          <a:bodyPr wrap="square" bIns="0">
            <a:noAutofit/>
          </a:bodyPr>
          <a:lstStyle>
            <a:lvl1pPr>
              <a:spcBef>
                <a:spcPts val="0"/>
              </a:spcBef>
              <a:defRPr sz="800" b="1">
                <a:solidFill>
                  <a:schemeClr val="tx1"/>
                </a:solidFill>
              </a:defRPr>
            </a:lvl1pPr>
            <a:lvl2pPr marL="0" indent="0">
              <a:spcBef>
                <a:spcPts val="0"/>
              </a:spcBef>
              <a:buClr>
                <a:schemeClr val="bg1"/>
              </a:buClr>
              <a:buFont typeface="Arial" panose="020B0604020202020204" pitchFamily="34" charset="0"/>
              <a:buNone/>
              <a:defRPr sz="8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Employees</a:t>
            </a:r>
          </a:p>
          <a:p>
            <a:pPr lvl="1"/>
            <a:r>
              <a:rPr lang="en-US"/>
              <a:t>Body copy</a:t>
            </a:r>
            <a:br>
              <a:rPr lang="en-US"/>
            </a:br>
            <a:endParaRPr lang="en-US"/>
          </a:p>
        </p:txBody>
      </p:sp>
      <p:sp>
        <p:nvSpPr>
          <p:cNvPr id="24" name="Text Placeholder">
            <a:extLst>
              <a:ext uri="{FF2B5EF4-FFF2-40B4-BE49-F238E27FC236}">
                <a16:creationId xmlns:a16="http://schemas.microsoft.com/office/drawing/2014/main" id="{713C1F00-759E-4B35-AD44-B30F6938AA20}"/>
              </a:ext>
            </a:extLst>
          </p:cNvPr>
          <p:cNvSpPr>
            <a:spLocks noGrp="1"/>
          </p:cNvSpPr>
          <p:nvPr>
            <p:ph type="body" sz="quarter" idx="16" hasCustomPrompt="1"/>
          </p:nvPr>
        </p:nvSpPr>
        <p:spPr bwMode="black">
          <a:xfrm>
            <a:off x="5248799" y="5805964"/>
            <a:ext cx="864000" cy="540000"/>
          </a:xfrm>
        </p:spPr>
        <p:txBody>
          <a:bodyPr wrap="square" bIns="0">
            <a:noAutofit/>
          </a:bodyPr>
          <a:lstStyle>
            <a:lvl1pPr>
              <a:spcBef>
                <a:spcPts val="0"/>
              </a:spcBef>
              <a:defRPr sz="800" b="1">
                <a:solidFill>
                  <a:schemeClr val="tx1"/>
                </a:solidFill>
              </a:defRPr>
            </a:lvl1pPr>
            <a:lvl2pPr marL="0" indent="0">
              <a:spcBef>
                <a:spcPts val="0"/>
              </a:spcBef>
              <a:buClr>
                <a:schemeClr val="bg1"/>
              </a:buClr>
              <a:buFont typeface="Arial" panose="020B0604020202020204" pitchFamily="34" charset="0"/>
              <a:buNone/>
              <a:defRPr sz="8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Revenue</a:t>
            </a:r>
          </a:p>
          <a:p>
            <a:pPr lvl="1"/>
            <a:r>
              <a:rPr lang="en-US"/>
              <a:t>Body copy</a:t>
            </a:r>
            <a:br>
              <a:rPr lang="en-US"/>
            </a:br>
            <a:endParaRPr lang="en-US"/>
          </a:p>
        </p:txBody>
      </p:sp>
      <p:sp>
        <p:nvSpPr>
          <p:cNvPr id="22" name="object 13">
            <a:extLst>
              <a:ext uri="{FF2B5EF4-FFF2-40B4-BE49-F238E27FC236}">
                <a16:creationId xmlns:a16="http://schemas.microsoft.com/office/drawing/2014/main" id="{33510437-C838-4F53-9C59-4C01AFE4DD8D}"/>
              </a:ext>
            </a:extLst>
          </p:cNvPr>
          <p:cNvSpPr/>
          <p:nvPr userDrawn="1"/>
        </p:nvSpPr>
        <p:spPr>
          <a:xfrm>
            <a:off x="0" y="5643420"/>
            <a:ext cx="12193200" cy="0"/>
          </a:xfrm>
          <a:custGeom>
            <a:avLst/>
            <a:gdLst/>
            <a:ahLst/>
            <a:cxnLst/>
            <a:rect l="l" t="t" r="r" b="b"/>
            <a:pathLst>
              <a:path w="20104100">
                <a:moveTo>
                  <a:pt x="0" y="0"/>
                </a:moveTo>
                <a:lnTo>
                  <a:pt x="20104099" y="0"/>
                </a:lnTo>
              </a:path>
            </a:pathLst>
          </a:custGeom>
          <a:ln w="28575">
            <a:solidFill>
              <a:schemeClr val="accent1"/>
            </a:solidFill>
          </a:ln>
          <a:effectLst/>
        </p:spPr>
        <p:txBody>
          <a:bodyPr wrap="square" lIns="0" tIns="0" rIns="0" bIns="0" rtlCol="0"/>
          <a:lstStyle/>
          <a:p>
            <a:endParaRPr lang="en-US" sz="662" dirty="0"/>
          </a:p>
        </p:txBody>
      </p:sp>
      <p:sp>
        <p:nvSpPr>
          <p:cNvPr id="15" name="Text Placeholder">
            <a:extLst>
              <a:ext uri="{FF2B5EF4-FFF2-40B4-BE49-F238E27FC236}">
                <a16:creationId xmlns:a16="http://schemas.microsoft.com/office/drawing/2014/main" id="{F69F6118-6DEA-4B0E-A587-241AE19FCEBC}"/>
              </a:ext>
            </a:extLst>
          </p:cNvPr>
          <p:cNvSpPr>
            <a:spLocks noGrp="1"/>
          </p:cNvSpPr>
          <p:nvPr>
            <p:ph type="body" sz="quarter" idx="19" hasCustomPrompt="1"/>
          </p:nvPr>
        </p:nvSpPr>
        <p:spPr bwMode="black">
          <a:xfrm>
            <a:off x="2678399" y="5805964"/>
            <a:ext cx="1260000" cy="540000"/>
          </a:xfrm>
        </p:spPr>
        <p:txBody>
          <a:bodyPr wrap="square" bIns="0">
            <a:noAutofit/>
          </a:bodyPr>
          <a:lstStyle>
            <a:lvl1pPr>
              <a:spcBef>
                <a:spcPts val="0"/>
              </a:spcBef>
              <a:defRPr sz="800" b="1">
                <a:solidFill>
                  <a:schemeClr val="tx1"/>
                </a:solidFill>
              </a:defRPr>
            </a:lvl1pPr>
            <a:lvl2pPr marL="0" indent="0">
              <a:spcBef>
                <a:spcPts val="0"/>
              </a:spcBef>
              <a:buClr>
                <a:schemeClr val="bg1"/>
              </a:buClr>
              <a:buFont typeface="Arial" panose="020B0604020202020204" pitchFamily="34" charset="0"/>
              <a:buNone/>
              <a:defRPr sz="8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r>
              <a:rPr lang="de-DE"/>
              <a:t>Products </a:t>
            </a:r>
            <a:r>
              <a:rPr lang="de-DE" err="1"/>
              <a:t>and</a:t>
            </a:r>
            <a:r>
              <a:rPr lang="de-DE"/>
              <a:t> Services</a:t>
            </a:r>
            <a:endParaRPr lang="en-US"/>
          </a:p>
          <a:p>
            <a:pPr lvl="1"/>
            <a:r>
              <a:rPr lang="en-US"/>
              <a:t>Body copy</a:t>
            </a:r>
            <a:br>
              <a:rPr lang="en-US"/>
            </a:br>
            <a:endParaRPr lang="en-US"/>
          </a:p>
        </p:txBody>
      </p:sp>
      <p:sp>
        <p:nvSpPr>
          <p:cNvPr id="26" name="Text Placeholder">
            <a:extLst>
              <a:ext uri="{FF2B5EF4-FFF2-40B4-BE49-F238E27FC236}">
                <a16:creationId xmlns:a16="http://schemas.microsoft.com/office/drawing/2014/main" id="{FD85B15F-A587-433C-B85B-CA6C96ECA186}"/>
              </a:ext>
            </a:extLst>
          </p:cNvPr>
          <p:cNvSpPr>
            <a:spLocks noGrp="1"/>
          </p:cNvSpPr>
          <p:nvPr>
            <p:ph type="body" sz="quarter" idx="21" hasCustomPrompt="1"/>
          </p:nvPr>
        </p:nvSpPr>
        <p:spPr bwMode="black">
          <a:xfrm>
            <a:off x="6335999" y="5805964"/>
            <a:ext cx="1260000" cy="540000"/>
          </a:xfrm>
        </p:spPr>
        <p:txBody>
          <a:bodyPr wrap="square" bIns="0">
            <a:noAutofit/>
          </a:bodyPr>
          <a:lstStyle>
            <a:lvl1pPr>
              <a:spcBef>
                <a:spcPts val="0"/>
              </a:spcBef>
              <a:defRPr sz="800" b="1">
                <a:solidFill>
                  <a:schemeClr val="tx1"/>
                </a:solidFill>
              </a:defRPr>
            </a:lvl1pPr>
            <a:lvl2pPr marL="0" indent="0">
              <a:spcBef>
                <a:spcPts val="0"/>
              </a:spcBef>
              <a:buClr>
                <a:schemeClr val="bg1"/>
              </a:buClr>
              <a:buFont typeface="Arial" panose="020B0604020202020204" pitchFamily="34" charset="0"/>
              <a:buNone/>
              <a:defRPr sz="8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Featured Solutions</a:t>
            </a:r>
          </a:p>
          <a:p>
            <a:pPr lvl="1"/>
            <a:r>
              <a:rPr lang="en-US"/>
              <a:t>Body copy</a:t>
            </a:r>
            <a:br>
              <a:rPr lang="en-US"/>
            </a:br>
            <a:endParaRPr lang="en-US"/>
          </a:p>
        </p:txBody>
      </p:sp>
      <p:sp>
        <p:nvSpPr>
          <p:cNvPr id="30" name="Text Placeholder">
            <a:extLst>
              <a:ext uri="{FF2B5EF4-FFF2-40B4-BE49-F238E27FC236}">
                <a16:creationId xmlns:a16="http://schemas.microsoft.com/office/drawing/2014/main" id="{28ACD5D5-5874-4D39-BDF3-E36C6AC1353A}"/>
              </a:ext>
            </a:extLst>
          </p:cNvPr>
          <p:cNvSpPr>
            <a:spLocks noGrp="1"/>
          </p:cNvSpPr>
          <p:nvPr>
            <p:ph type="body" sz="quarter" idx="22" hasCustomPrompt="1"/>
          </p:nvPr>
        </p:nvSpPr>
        <p:spPr bwMode="black">
          <a:xfrm>
            <a:off x="8126413" y="3070416"/>
            <a:ext cx="1620000" cy="430887"/>
          </a:xfrm>
        </p:spPr>
        <p:txBody>
          <a:bodyPr wrap="square" anchor="ctr">
            <a:noAutofit/>
          </a:bodyPr>
          <a:lstStyle>
            <a:lvl1pPr>
              <a:spcBef>
                <a:spcPts val="0"/>
              </a:spcBef>
              <a:defRPr sz="2800" b="1">
                <a:solidFill>
                  <a:schemeClr val="accent3"/>
                </a:solidFill>
              </a:defRPr>
            </a:lvl1pPr>
            <a:lvl2pPr marL="0" indent="0">
              <a:spcBef>
                <a:spcPts val="0"/>
              </a:spcBef>
              <a:buClr>
                <a:schemeClr val="bg1"/>
              </a:buClr>
              <a:buFont typeface="Arial" panose="020B0604020202020204" pitchFamily="34" charset="0"/>
              <a:buNone/>
              <a:defRPr sz="8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XX%</a:t>
            </a:r>
            <a:endParaRPr lang="en-US"/>
          </a:p>
        </p:txBody>
      </p:sp>
      <p:sp>
        <p:nvSpPr>
          <p:cNvPr id="31" name="Text Placeholder">
            <a:extLst>
              <a:ext uri="{FF2B5EF4-FFF2-40B4-BE49-F238E27FC236}">
                <a16:creationId xmlns:a16="http://schemas.microsoft.com/office/drawing/2014/main" id="{449460A6-CD04-44D5-AB91-0EC242157A1C}"/>
              </a:ext>
            </a:extLst>
          </p:cNvPr>
          <p:cNvSpPr>
            <a:spLocks noGrp="1"/>
          </p:cNvSpPr>
          <p:nvPr>
            <p:ph type="body" sz="quarter" idx="23" hasCustomPrompt="1"/>
          </p:nvPr>
        </p:nvSpPr>
        <p:spPr bwMode="black">
          <a:xfrm>
            <a:off x="8126413" y="3558832"/>
            <a:ext cx="1620000" cy="648000"/>
          </a:xfrm>
        </p:spPr>
        <p:txBody>
          <a:bodyPr wrap="square">
            <a:noAutofit/>
          </a:bodyPr>
          <a:lstStyle>
            <a:lvl1pPr>
              <a:spcBef>
                <a:spcPts val="0"/>
              </a:spcBef>
              <a:defRPr sz="1000" b="0">
                <a:solidFill>
                  <a:schemeClr val="tx1"/>
                </a:solidFill>
              </a:defRPr>
            </a:lvl1pPr>
            <a:lvl2pPr marL="0" indent="0">
              <a:spcBef>
                <a:spcPts val="0"/>
              </a:spcBef>
              <a:buClr>
                <a:schemeClr val="bg1"/>
              </a:buClr>
              <a:buFont typeface="Arial" panose="020B0604020202020204" pitchFamily="34" charset="0"/>
              <a:buNone/>
              <a:defRPr sz="10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sz="1000">
                <a:latin typeface="+mn-lt"/>
              </a:rPr>
              <a:t>Data type body here</a:t>
            </a:r>
            <a:endParaRPr lang="en-US"/>
          </a:p>
        </p:txBody>
      </p:sp>
      <p:sp>
        <p:nvSpPr>
          <p:cNvPr id="33" name="Text Placeholder">
            <a:extLst>
              <a:ext uri="{FF2B5EF4-FFF2-40B4-BE49-F238E27FC236}">
                <a16:creationId xmlns:a16="http://schemas.microsoft.com/office/drawing/2014/main" id="{8C413235-F81F-4E76-9BDC-0E428F79F56B}"/>
              </a:ext>
            </a:extLst>
          </p:cNvPr>
          <p:cNvSpPr>
            <a:spLocks noGrp="1"/>
          </p:cNvSpPr>
          <p:nvPr>
            <p:ph type="body" sz="quarter" idx="24" hasCustomPrompt="1"/>
          </p:nvPr>
        </p:nvSpPr>
        <p:spPr bwMode="black">
          <a:xfrm>
            <a:off x="10078288" y="3070416"/>
            <a:ext cx="1620000" cy="430887"/>
          </a:xfrm>
        </p:spPr>
        <p:txBody>
          <a:bodyPr wrap="square" anchor="ctr">
            <a:noAutofit/>
          </a:bodyPr>
          <a:lstStyle>
            <a:lvl1pPr>
              <a:spcBef>
                <a:spcPts val="0"/>
              </a:spcBef>
              <a:defRPr sz="2800" b="1">
                <a:solidFill>
                  <a:schemeClr val="accent3"/>
                </a:solidFill>
              </a:defRPr>
            </a:lvl1pPr>
            <a:lvl2pPr marL="0" indent="0">
              <a:spcBef>
                <a:spcPts val="0"/>
              </a:spcBef>
              <a:buClr>
                <a:schemeClr val="bg1"/>
              </a:buClr>
              <a:buFont typeface="Arial" panose="020B0604020202020204" pitchFamily="34" charset="0"/>
              <a:buNone/>
              <a:defRPr sz="8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XX%</a:t>
            </a:r>
            <a:endParaRPr lang="en-US"/>
          </a:p>
        </p:txBody>
      </p:sp>
      <p:sp>
        <p:nvSpPr>
          <p:cNvPr id="34" name="Text Placeholder">
            <a:extLst>
              <a:ext uri="{FF2B5EF4-FFF2-40B4-BE49-F238E27FC236}">
                <a16:creationId xmlns:a16="http://schemas.microsoft.com/office/drawing/2014/main" id="{57851D8F-5140-4857-BC42-78B5EB47C927}"/>
              </a:ext>
            </a:extLst>
          </p:cNvPr>
          <p:cNvSpPr>
            <a:spLocks noGrp="1"/>
          </p:cNvSpPr>
          <p:nvPr>
            <p:ph type="body" sz="quarter" idx="25" hasCustomPrompt="1"/>
          </p:nvPr>
        </p:nvSpPr>
        <p:spPr bwMode="black">
          <a:xfrm>
            <a:off x="10078288" y="3558832"/>
            <a:ext cx="1620000" cy="648000"/>
          </a:xfrm>
        </p:spPr>
        <p:txBody>
          <a:bodyPr wrap="square">
            <a:noAutofit/>
          </a:bodyPr>
          <a:lstStyle>
            <a:lvl1pPr>
              <a:spcBef>
                <a:spcPts val="0"/>
              </a:spcBef>
              <a:defRPr sz="1000" b="0">
                <a:solidFill>
                  <a:schemeClr val="tx1"/>
                </a:solidFill>
              </a:defRPr>
            </a:lvl1pPr>
            <a:lvl2pPr marL="0" indent="0">
              <a:spcBef>
                <a:spcPts val="0"/>
              </a:spcBef>
              <a:buClr>
                <a:schemeClr val="bg1"/>
              </a:buClr>
              <a:buFont typeface="Arial" panose="020B0604020202020204" pitchFamily="34" charset="0"/>
              <a:buNone/>
              <a:defRPr sz="10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sz="1000">
                <a:latin typeface="+mn-lt"/>
              </a:rPr>
              <a:t>Data type body here</a:t>
            </a:r>
            <a:endParaRPr lang="en-US"/>
          </a:p>
        </p:txBody>
      </p:sp>
    </p:spTree>
    <p:extLst>
      <p:ext uri="{BB962C8B-B14F-4D97-AF65-F5344CB8AC3E}">
        <p14:creationId xmlns:p14="http://schemas.microsoft.com/office/powerpoint/2010/main" val="206061020"/>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4786">
          <p15:clr>
            <a:srgbClr val="FBAE40"/>
          </p15:clr>
        </p15:guide>
        <p15:guide id="4" pos="5119">
          <p15:clr>
            <a:srgbClr val="FBAE40"/>
          </p15:clr>
        </p15:guide>
        <p15:guide id="5" orient="horz" pos="346" userDrawn="1">
          <p15:clr>
            <a:srgbClr val="FBAE40"/>
          </p15:clr>
        </p15:guide>
        <p15:guide id="6" orient="horz" pos="3339" userDrawn="1">
          <p15:clr>
            <a:srgbClr val="FBAE40"/>
          </p15:clr>
        </p15:guide>
        <p15:guide id="7" orient="horz" pos="902">
          <p15:clr>
            <a:srgbClr val="FBAE40"/>
          </p15:clr>
        </p15:guide>
        <p15:guide id="8" pos="736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TS short - black">
    <p:bg>
      <p:bgPr>
        <a:solidFill>
          <a:schemeClr val="tx1"/>
        </a:solidFill>
        <a:effectLst/>
      </p:bgPr>
    </p:bg>
    <p:spTree>
      <p:nvGrpSpPr>
        <p:cNvPr id="1" name=""/>
        <p:cNvGrpSpPr/>
        <p:nvPr/>
      </p:nvGrpSpPr>
      <p:grpSpPr>
        <a:xfrm>
          <a:off x="0" y="0"/>
          <a:ext cx="0" cy="0"/>
          <a:chOff x="0" y="0"/>
          <a:chExt cx="0" cy="0"/>
        </a:xfrm>
      </p:grpSpPr>
      <p:pic>
        <p:nvPicPr>
          <p:cNvPr id="19" name="SAP Logo">
            <a:extLst>
              <a:ext uri="{FF2B5EF4-FFF2-40B4-BE49-F238E27FC236}">
                <a16:creationId xmlns:a16="http://schemas.microsoft.com/office/drawing/2014/main" id="{E2CF24E5-571C-46FB-8F0C-A8CE9F995B92}"/>
              </a:ext>
            </a:extLst>
          </p:cNvPr>
          <p:cNvPicPr>
            <a:picLocks noChangeAspect="1"/>
          </p:cNvPicPr>
          <p:nvPr userDrawn="1"/>
        </p:nvPicPr>
        <p:blipFill>
          <a:blip r:embed="rId2"/>
          <a:srcRect/>
          <a:stretch/>
        </p:blipFill>
        <p:spPr>
          <a:xfrm>
            <a:off x="9727540" y="5987572"/>
            <a:ext cx="1963636" cy="355695"/>
          </a:xfrm>
          <a:prstGeom prst="rect">
            <a:avLst/>
          </a:prstGeom>
        </p:spPr>
      </p:pic>
      <p:sp>
        <p:nvSpPr>
          <p:cNvPr id="7" name="Text Placeholder"/>
          <p:cNvSpPr>
            <a:spLocks noGrp="1"/>
          </p:cNvSpPr>
          <p:nvPr>
            <p:ph type="body" sz="quarter" idx="11" hasCustomPrompt="1"/>
          </p:nvPr>
        </p:nvSpPr>
        <p:spPr bwMode="black">
          <a:xfrm>
            <a:off x="503999" y="1434726"/>
            <a:ext cx="7092000" cy="3866693"/>
          </a:xfrm>
        </p:spPr>
        <p:txBody>
          <a:bodyPr>
            <a:noAutofit/>
          </a:bodyPr>
          <a:lstStyle>
            <a:lvl1pPr marL="0" marR="0" indent="0" algn="l" defTabSz="1088558" rtl="0" eaLnBrk="1" fontAlgn="auto" latinLnBrk="0" hangingPunct="1">
              <a:lnSpc>
                <a:spcPct val="100000"/>
              </a:lnSpc>
              <a:spcBef>
                <a:spcPts val="1800"/>
              </a:spcBef>
              <a:spcAft>
                <a:spcPts val="0"/>
              </a:spcAft>
              <a:buClr>
                <a:schemeClr val="accent1"/>
              </a:buClr>
              <a:buSzPct val="80000"/>
              <a:buFontTx/>
              <a:buNone/>
              <a:tabLst/>
              <a:defRPr sz="1200" b="1">
                <a:solidFill>
                  <a:schemeClr val="bg1"/>
                </a:solidFill>
              </a:defRPr>
            </a:lvl1pPr>
            <a:lvl2pPr marL="144000" marR="0" indent="-144000" algn="l" defTabSz="1088558" rtl="0" eaLnBrk="1" fontAlgn="auto" latinLnBrk="0" hangingPunct="1">
              <a:lnSpc>
                <a:spcPct val="100000"/>
              </a:lnSpc>
              <a:spcBef>
                <a:spcPts val="0"/>
              </a:spcBef>
              <a:spcAft>
                <a:spcPts val="0"/>
              </a:spcAft>
              <a:buClrTx/>
              <a:buSzPct val="100000"/>
              <a:buFont typeface="Arial" panose="020B0604020202020204" pitchFamily="34" charset="0"/>
              <a:buChar char="•"/>
              <a:tabLst/>
              <a:defRPr sz="1200" b="0">
                <a:solidFill>
                  <a:schemeClr val="bg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dirty="0" err="1"/>
              <a:t>Subheadline</a:t>
            </a:r>
            <a:endParaRPr lang="en-US" noProof="0" dirty="0"/>
          </a:p>
          <a:p>
            <a:pPr lvl="1"/>
            <a:r>
              <a:rPr lang="en-US" dirty="0"/>
              <a:t>Bullet copy</a:t>
            </a:r>
          </a:p>
        </p:txBody>
      </p:sp>
      <p:sp>
        <p:nvSpPr>
          <p:cNvPr id="3" name="Title"/>
          <p:cNvSpPr>
            <a:spLocks noGrp="1"/>
          </p:cNvSpPr>
          <p:nvPr>
            <p:ph type="title" hasCustomPrompt="1"/>
          </p:nvPr>
        </p:nvSpPr>
        <p:spPr>
          <a:xfrm>
            <a:off x="504001" y="555760"/>
            <a:ext cx="7092000" cy="553998"/>
          </a:xfrm>
        </p:spPr>
        <p:txBody>
          <a:bodyPr anchor="ctr">
            <a:noAutofit/>
          </a:bodyPr>
          <a:lstStyle>
            <a:lvl1pPr>
              <a:defRPr sz="1800">
                <a:solidFill>
                  <a:schemeClr val="bg1"/>
                </a:solidFill>
              </a:defRPr>
            </a:lvl1pPr>
          </a:lstStyle>
          <a:p>
            <a:pPr lvl="0"/>
            <a:r>
              <a:rPr lang="en-US"/>
              <a:t>Title runs here and here and here and here and here and here</a:t>
            </a:r>
            <a:br>
              <a:rPr lang="en-US"/>
            </a:br>
            <a:r>
              <a:rPr lang="en-US"/>
              <a:t>and here and here</a:t>
            </a:r>
          </a:p>
        </p:txBody>
      </p:sp>
      <p:sp>
        <p:nvSpPr>
          <p:cNvPr id="17" name="Text Placeholder">
            <a:extLst>
              <a:ext uri="{FF2B5EF4-FFF2-40B4-BE49-F238E27FC236}">
                <a16:creationId xmlns:a16="http://schemas.microsoft.com/office/drawing/2014/main" id="{31A034C5-3DA5-4945-A987-73F0E9776F09}"/>
              </a:ext>
            </a:extLst>
          </p:cNvPr>
          <p:cNvSpPr>
            <a:spLocks noGrp="1"/>
          </p:cNvSpPr>
          <p:nvPr>
            <p:ph type="body" sz="quarter" idx="12" hasCustomPrompt="1"/>
          </p:nvPr>
        </p:nvSpPr>
        <p:spPr bwMode="black">
          <a:xfrm>
            <a:off x="8127175" y="1431554"/>
            <a:ext cx="3564001" cy="1116000"/>
          </a:xfrm>
        </p:spPr>
        <p:txBody>
          <a:bodyPr anchor="t">
            <a:noAutofit/>
          </a:bodyPr>
          <a:lstStyle>
            <a:lvl1pPr>
              <a:spcBef>
                <a:spcPts val="0"/>
              </a:spcBef>
              <a:defRPr sz="1200" b="0">
                <a:solidFill>
                  <a:schemeClr val="bg1"/>
                </a:solidFill>
              </a:defRPr>
            </a:lvl1pPr>
            <a:lvl2pPr marL="0" indent="0">
              <a:spcBef>
                <a:spcPts val="600"/>
              </a:spcBef>
              <a:buNone/>
              <a:defRPr sz="900" b="0">
                <a:solidFill>
                  <a:schemeClr val="bg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„Quote.“</a:t>
            </a:r>
          </a:p>
          <a:p>
            <a:pPr lvl="1"/>
            <a:r>
              <a:rPr lang="en-US"/>
              <a:t>First and Last Name, Position, Full Legal Company Name</a:t>
            </a:r>
          </a:p>
        </p:txBody>
      </p:sp>
      <p:sp>
        <p:nvSpPr>
          <p:cNvPr id="18" name="Text Placeholder">
            <a:extLst>
              <a:ext uri="{FF2B5EF4-FFF2-40B4-BE49-F238E27FC236}">
                <a16:creationId xmlns:a16="http://schemas.microsoft.com/office/drawing/2014/main" id="{A94DBCA6-C1ED-4F62-A230-6A95EDC13295}"/>
              </a:ext>
            </a:extLst>
          </p:cNvPr>
          <p:cNvSpPr>
            <a:spLocks noGrp="1"/>
          </p:cNvSpPr>
          <p:nvPr>
            <p:ph type="body" sz="quarter" idx="13" hasCustomPrompt="1"/>
          </p:nvPr>
        </p:nvSpPr>
        <p:spPr bwMode="black">
          <a:xfrm>
            <a:off x="503999" y="5805964"/>
            <a:ext cx="864000" cy="540000"/>
          </a:xfrm>
        </p:spPr>
        <p:txBody>
          <a:bodyPr wrap="square">
            <a:noAutofit/>
          </a:bodyPr>
          <a:lstStyle>
            <a:lvl1pPr>
              <a:spcBef>
                <a:spcPts val="0"/>
              </a:spcBef>
              <a:defRPr sz="800" b="1">
                <a:solidFill>
                  <a:schemeClr val="bg1"/>
                </a:solidFill>
              </a:defRPr>
            </a:lvl1pPr>
            <a:lvl2pPr marL="0" indent="0">
              <a:spcBef>
                <a:spcPts val="0"/>
              </a:spcBef>
              <a:buClr>
                <a:schemeClr val="bg1"/>
              </a:buClr>
              <a:buFont typeface="Arial" panose="020B0604020202020204" pitchFamily="34" charset="0"/>
              <a:buNone/>
              <a:defRPr sz="800" b="0">
                <a:solidFill>
                  <a:schemeClr val="bg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Company Name</a:t>
            </a:r>
          </a:p>
          <a:p>
            <a:pPr lvl="1"/>
            <a:r>
              <a:rPr lang="en-US"/>
              <a:t>Body copy</a:t>
            </a:r>
            <a:br>
              <a:rPr lang="en-US"/>
            </a:br>
            <a:endParaRPr lang="en-US"/>
          </a:p>
        </p:txBody>
      </p:sp>
      <p:sp>
        <p:nvSpPr>
          <p:cNvPr id="20" name="Text Placeholder">
            <a:extLst>
              <a:ext uri="{FF2B5EF4-FFF2-40B4-BE49-F238E27FC236}">
                <a16:creationId xmlns:a16="http://schemas.microsoft.com/office/drawing/2014/main" id="{B90CC14E-5372-4925-8E78-B9D40913045E}"/>
              </a:ext>
            </a:extLst>
          </p:cNvPr>
          <p:cNvSpPr>
            <a:spLocks noGrp="1"/>
          </p:cNvSpPr>
          <p:nvPr>
            <p:ph type="body" sz="quarter" idx="14" hasCustomPrompt="1"/>
          </p:nvPr>
        </p:nvSpPr>
        <p:spPr bwMode="black">
          <a:xfrm>
            <a:off x="1591199" y="5805964"/>
            <a:ext cx="864000" cy="540000"/>
          </a:xfrm>
        </p:spPr>
        <p:txBody>
          <a:bodyPr wrap="square" bIns="0">
            <a:noAutofit/>
          </a:bodyPr>
          <a:lstStyle>
            <a:lvl1pPr>
              <a:spcBef>
                <a:spcPts val="0"/>
              </a:spcBef>
              <a:defRPr sz="800" b="1">
                <a:solidFill>
                  <a:schemeClr val="bg1"/>
                </a:solidFill>
              </a:defRPr>
            </a:lvl1pPr>
            <a:lvl2pPr marL="0" indent="0">
              <a:spcBef>
                <a:spcPts val="0"/>
              </a:spcBef>
              <a:buClr>
                <a:schemeClr val="bg1"/>
              </a:buClr>
              <a:buFont typeface="Arial" panose="020B0604020202020204" pitchFamily="34" charset="0"/>
              <a:buNone/>
              <a:defRPr sz="800" b="0">
                <a:solidFill>
                  <a:schemeClr val="bg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Industry</a:t>
            </a:r>
          </a:p>
          <a:p>
            <a:pPr lvl="1"/>
            <a:r>
              <a:rPr lang="en-US"/>
              <a:t>Body copy</a:t>
            </a:r>
            <a:br>
              <a:rPr lang="en-US"/>
            </a:br>
            <a:endParaRPr lang="en-US"/>
          </a:p>
        </p:txBody>
      </p:sp>
      <p:sp>
        <p:nvSpPr>
          <p:cNvPr id="21" name="Text Placeholder">
            <a:extLst>
              <a:ext uri="{FF2B5EF4-FFF2-40B4-BE49-F238E27FC236}">
                <a16:creationId xmlns:a16="http://schemas.microsoft.com/office/drawing/2014/main" id="{4FE68ED5-984C-4D38-B656-CC6C94C43DBF}"/>
              </a:ext>
            </a:extLst>
          </p:cNvPr>
          <p:cNvSpPr>
            <a:spLocks noGrp="1"/>
          </p:cNvSpPr>
          <p:nvPr>
            <p:ph type="body" sz="quarter" idx="15" hasCustomPrompt="1"/>
          </p:nvPr>
        </p:nvSpPr>
        <p:spPr bwMode="black">
          <a:xfrm>
            <a:off x="4161599" y="5805964"/>
            <a:ext cx="864000" cy="540000"/>
          </a:xfrm>
        </p:spPr>
        <p:txBody>
          <a:bodyPr wrap="square" bIns="0">
            <a:noAutofit/>
          </a:bodyPr>
          <a:lstStyle>
            <a:lvl1pPr>
              <a:spcBef>
                <a:spcPts val="0"/>
              </a:spcBef>
              <a:defRPr sz="800" b="1">
                <a:solidFill>
                  <a:schemeClr val="bg1"/>
                </a:solidFill>
              </a:defRPr>
            </a:lvl1pPr>
            <a:lvl2pPr marL="0" indent="0">
              <a:spcBef>
                <a:spcPts val="0"/>
              </a:spcBef>
              <a:buClr>
                <a:schemeClr val="bg1"/>
              </a:buClr>
              <a:buFont typeface="Arial" panose="020B0604020202020204" pitchFamily="34" charset="0"/>
              <a:buNone/>
              <a:defRPr sz="800" b="0">
                <a:solidFill>
                  <a:schemeClr val="bg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Employees</a:t>
            </a:r>
          </a:p>
          <a:p>
            <a:pPr lvl="1"/>
            <a:r>
              <a:rPr lang="en-US"/>
              <a:t>Body copy</a:t>
            </a:r>
            <a:br>
              <a:rPr lang="en-US"/>
            </a:br>
            <a:endParaRPr lang="en-US"/>
          </a:p>
        </p:txBody>
      </p:sp>
      <p:sp>
        <p:nvSpPr>
          <p:cNvPr id="24" name="Text Placeholder">
            <a:extLst>
              <a:ext uri="{FF2B5EF4-FFF2-40B4-BE49-F238E27FC236}">
                <a16:creationId xmlns:a16="http://schemas.microsoft.com/office/drawing/2014/main" id="{713C1F00-759E-4B35-AD44-B30F6938AA20}"/>
              </a:ext>
            </a:extLst>
          </p:cNvPr>
          <p:cNvSpPr>
            <a:spLocks noGrp="1"/>
          </p:cNvSpPr>
          <p:nvPr>
            <p:ph type="body" sz="quarter" idx="16" hasCustomPrompt="1"/>
          </p:nvPr>
        </p:nvSpPr>
        <p:spPr bwMode="black">
          <a:xfrm>
            <a:off x="5248799" y="5805964"/>
            <a:ext cx="864000" cy="540000"/>
          </a:xfrm>
        </p:spPr>
        <p:txBody>
          <a:bodyPr wrap="square" bIns="0">
            <a:noAutofit/>
          </a:bodyPr>
          <a:lstStyle>
            <a:lvl1pPr>
              <a:spcBef>
                <a:spcPts val="0"/>
              </a:spcBef>
              <a:defRPr sz="800" b="1">
                <a:solidFill>
                  <a:schemeClr val="bg1"/>
                </a:solidFill>
              </a:defRPr>
            </a:lvl1pPr>
            <a:lvl2pPr marL="0" indent="0">
              <a:spcBef>
                <a:spcPts val="0"/>
              </a:spcBef>
              <a:buClr>
                <a:schemeClr val="bg1"/>
              </a:buClr>
              <a:buFont typeface="Arial" panose="020B0604020202020204" pitchFamily="34" charset="0"/>
              <a:buNone/>
              <a:defRPr sz="800" b="0">
                <a:solidFill>
                  <a:schemeClr val="bg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Revenue</a:t>
            </a:r>
          </a:p>
          <a:p>
            <a:pPr lvl="1"/>
            <a:r>
              <a:rPr lang="en-US"/>
              <a:t>Body copy</a:t>
            </a:r>
            <a:br>
              <a:rPr lang="en-US"/>
            </a:br>
            <a:endParaRPr lang="en-US"/>
          </a:p>
        </p:txBody>
      </p:sp>
      <p:sp>
        <p:nvSpPr>
          <p:cNvPr id="22" name="object 13">
            <a:extLst>
              <a:ext uri="{FF2B5EF4-FFF2-40B4-BE49-F238E27FC236}">
                <a16:creationId xmlns:a16="http://schemas.microsoft.com/office/drawing/2014/main" id="{33510437-C838-4F53-9C59-4C01AFE4DD8D}"/>
              </a:ext>
            </a:extLst>
          </p:cNvPr>
          <p:cNvSpPr/>
          <p:nvPr userDrawn="1"/>
        </p:nvSpPr>
        <p:spPr>
          <a:xfrm>
            <a:off x="0" y="5643420"/>
            <a:ext cx="12193200" cy="0"/>
          </a:xfrm>
          <a:custGeom>
            <a:avLst/>
            <a:gdLst/>
            <a:ahLst/>
            <a:cxnLst/>
            <a:rect l="l" t="t" r="r" b="b"/>
            <a:pathLst>
              <a:path w="20104100">
                <a:moveTo>
                  <a:pt x="0" y="0"/>
                </a:moveTo>
                <a:lnTo>
                  <a:pt x="20104099" y="0"/>
                </a:lnTo>
              </a:path>
            </a:pathLst>
          </a:custGeom>
          <a:ln w="28575">
            <a:solidFill>
              <a:schemeClr val="accent1"/>
            </a:solidFill>
          </a:ln>
          <a:effectLst/>
        </p:spPr>
        <p:txBody>
          <a:bodyPr wrap="square" lIns="0" tIns="0" rIns="0" bIns="0" rtlCol="0"/>
          <a:lstStyle/>
          <a:p>
            <a:endParaRPr lang="en-US" sz="662" dirty="0"/>
          </a:p>
        </p:txBody>
      </p:sp>
      <p:sp>
        <p:nvSpPr>
          <p:cNvPr id="15" name="Text Placeholder">
            <a:extLst>
              <a:ext uri="{FF2B5EF4-FFF2-40B4-BE49-F238E27FC236}">
                <a16:creationId xmlns:a16="http://schemas.microsoft.com/office/drawing/2014/main" id="{F69F6118-6DEA-4B0E-A587-241AE19FCEBC}"/>
              </a:ext>
            </a:extLst>
          </p:cNvPr>
          <p:cNvSpPr>
            <a:spLocks noGrp="1"/>
          </p:cNvSpPr>
          <p:nvPr>
            <p:ph type="body" sz="quarter" idx="19" hasCustomPrompt="1"/>
          </p:nvPr>
        </p:nvSpPr>
        <p:spPr bwMode="black">
          <a:xfrm>
            <a:off x="2678399" y="5805964"/>
            <a:ext cx="1260000" cy="540000"/>
          </a:xfrm>
        </p:spPr>
        <p:txBody>
          <a:bodyPr wrap="square" bIns="0">
            <a:noAutofit/>
          </a:bodyPr>
          <a:lstStyle>
            <a:lvl1pPr>
              <a:spcBef>
                <a:spcPts val="0"/>
              </a:spcBef>
              <a:defRPr sz="800" b="1">
                <a:solidFill>
                  <a:schemeClr val="bg1"/>
                </a:solidFill>
              </a:defRPr>
            </a:lvl1pPr>
            <a:lvl2pPr marL="0" indent="0">
              <a:spcBef>
                <a:spcPts val="0"/>
              </a:spcBef>
              <a:buClr>
                <a:schemeClr val="bg1"/>
              </a:buClr>
              <a:buFont typeface="Arial" panose="020B0604020202020204" pitchFamily="34" charset="0"/>
              <a:buNone/>
              <a:defRPr sz="800" b="0">
                <a:solidFill>
                  <a:schemeClr val="bg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r>
              <a:rPr lang="de-DE"/>
              <a:t>Products </a:t>
            </a:r>
            <a:r>
              <a:rPr lang="de-DE" err="1"/>
              <a:t>and</a:t>
            </a:r>
            <a:r>
              <a:rPr lang="de-DE"/>
              <a:t> Services</a:t>
            </a:r>
            <a:endParaRPr lang="en-US"/>
          </a:p>
          <a:p>
            <a:pPr lvl="1"/>
            <a:r>
              <a:rPr lang="en-US"/>
              <a:t>Body copy</a:t>
            </a:r>
            <a:br>
              <a:rPr lang="en-US"/>
            </a:br>
            <a:endParaRPr lang="en-US"/>
          </a:p>
        </p:txBody>
      </p:sp>
      <p:sp>
        <p:nvSpPr>
          <p:cNvPr id="26" name="Text Placeholder">
            <a:extLst>
              <a:ext uri="{FF2B5EF4-FFF2-40B4-BE49-F238E27FC236}">
                <a16:creationId xmlns:a16="http://schemas.microsoft.com/office/drawing/2014/main" id="{FD85B15F-A587-433C-B85B-CA6C96ECA186}"/>
              </a:ext>
            </a:extLst>
          </p:cNvPr>
          <p:cNvSpPr>
            <a:spLocks noGrp="1"/>
          </p:cNvSpPr>
          <p:nvPr>
            <p:ph type="body" sz="quarter" idx="21" hasCustomPrompt="1"/>
          </p:nvPr>
        </p:nvSpPr>
        <p:spPr bwMode="black">
          <a:xfrm>
            <a:off x="6335999" y="5805964"/>
            <a:ext cx="1260000" cy="540000"/>
          </a:xfrm>
        </p:spPr>
        <p:txBody>
          <a:bodyPr wrap="square" bIns="0">
            <a:noAutofit/>
          </a:bodyPr>
          <a:lstStyle>
            <a:lvl1pPr>
              <a:spcBef>
                <a:spcPts val="0"/>
              </a:spcBef>
              <a:defRPr sz="800" b="1">
                <a:solidFill>
                  <a:schemeClr val="bg1"/>
                </a:solidFill>
              </a:defRPr>
            </a:lvl1pPr>
            <a:lvl2pPr marL="0" indent="0">
              <a:spcBef>
                <a:spcPts val="0"/>
              </a:spcBef>
              <a:buClr>
                <a:schemeClr val="bg1"/>
              </a:buClr>
              <a:buFont typeface="Arial" panose="020B0604020202020204" pitchFamily="34" charset="0"/>
              <a:buNone/>
              <a:defRPr sz="800" b="0">
                <a:solidFill>
                  <a:schemeClr val="bg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Featured Solutions</a:t>
            </a:r>
          </a:p>
          <a:p>
            <a:pPr lvl="1"/>
            <a:r>
              <a:rPr lang="en-US"/>
              <a:t>Body copy</a:t>
            </a:r>
            <a:br>
              <a:rPr lang="en-US"/>
            </a:br>
            <a:endParaRPr lang="en-US"/>
          </a:p>
        </p:txBody>
      </p:sp>
      <p:sp>
        <p:nvSpPr>
          <p:cNvPr id="30" name="Text Placeholder">
            <a:extLst>
              <a:ext uri="{FF2B5EF4-FFF2-40B4-BE49-F238E27FC236}">
                <a16:creationId xmlns:a16="http://schemas.microsoft.com/office/drawing/2014/main" id="{28ACD5D5-5874-4D39-BDF3-E36C6AC1353A}"/>
              </a:ext>
            </a:extLst>
          </p:cNvPr>
          <p:cNvSpPr>
            <a:spLocks noGrp="1"/>
          </p:cNvSpPr>
          <p:nvPr>
            <p:ph type="body" sz="quarter" idx="22" hasCustomPrompt="1"/>
          </p:nvPr>
        </p:nvSpPr>
        <p:spPr bwMode="black">
          <a:xfrm>
            <a:off x="8126413" y="3070416"/>
            <a:ext cx="1620000" cy="430887"/>
          </a:xfrm>
        </p:spPr>
        <p:txBody>
          <a:bodyPr wrap="square" anchor="ctr">
            <a:noAutofit/>
          </a:bodyPr>
          <a:lstStyle>
            <a:lvl1pPr>
              <a:spcBef>
                <a:spcPts val="0"/>
              </a:spcBef>
              <a:defRPr sz="2800" b="1">
                <a:solidFill>
                  <a:schemeClr val="accent3"/>
                </a:solidFill>
              </a:defRPr>
            </a:lvl1pPr>
            <a:lvl2pPr marL="0" indent="0">
              <a:spcBef>
                <a:spcPts val="0"/>
              </a:spcBef>
              <a:buClr>
                <a:schemeClr val="bg1"/>
              </a:buClr>
              <a:buFont typeface="Arial" panose="020B0604020202020204" pitchFamily="34" charset="0"/>
              <a:buNone/>
              <a:defRPr sz="8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XX%</a:t>
            </a:r>
            <a:endParaRPr lang="en-US"/>
          </a:p>
        </p:txBody>
      </p:sp>
      <p:sp>
        <p:nvSpPr>
          <p:cNvPr id="31" name="Text Placeholder">
            <a:extLst>
              <a:ext uri="{FF2B5EF4-FFF2-40B4-BE49-F238E27FC236}">
                <a16:creationId xmlns:a16="http://schemas.microsoft.com/office/drawing/2014/main" id="{449460A6-CD04-44D5-AB91-0EC242157A1C}"/>
              </a:ext>
            </a:extLst>
          </p:cNvPr>
          <p:cNvSpPr>
            <a:spLocks noGrp="1"/>
          </p:cNvSpPr>
          <p:nvPr>
            <p:ph type="body" sz="quarter" idx="23" hasCustomPrompt="1"/>
          </p:nvPr>
        </p:nvSpPr>
        <p:spPr bwMode="black">
          <a:xfrm>
            <a:off x="8126413" y="3558832"/>
            <a:ext cx="1620000" cy="648000"/>
          </a:xfrm>
        </p:spPr>
        <p:txBody>
          <a:bodyPr wrap="square">
            <a:noAutofit/>
          </a:bodyPr>
          <a:lstStyle>
            <a:lvl1pPr>
              <a:spcBef>
                <a:spcPts val="0"/>
              </a:spcBef>
              <a:defRPr sz="1000" b="0">
                <a:solidFill>
                  <a:schemeClr val="bg1"/>
                </a:solidFill>
              </a:defRPr>
            </a:lvl1pPr>
            <a:lvl2pPr marL="0" indent="0">
              <a:spcBef>
                <a:spcPts val="0"/>
              </a:spcBef>
              <a:buClr>
                <a:schemeClr val="bg1"/>
              </a:buClr>
              <a:buFont typeface="Arial" panose="020B0604020202020204" pitchFamily="34" charset="0"/>
              <a:buNone/>
              <a:defRPr sz="10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sz="1000">
                <a:latin typeface="+mn-lt"/>
              </a:rPr>
              <a:t>Data type body here</a:t>
            </a:r>
            <a:endParaRPr lang="en-US"/>
          </a:p>
        </p:txBody>
      </p:sp>
      <p:sp>
        <p:nvSpPr>
          <p:cNvPr id="33" name="Text Placeholder">
            <a:extLst>
              <a:ext uri="{FF2B5EF4-FFF2-40B4-BE49-F238E27FC236}">
                <a16:creationId xmlns:a16="http://schemas.microsoft.com/office/drawing/2014/main" id="{8C413235-F81F-4E76-9BDC-0E428F79F56B}"/>
              </a:ext>
            </a:extLst>
          </p:cNvPr>
          <p:cNvSpPr>
            <a:spLocks noGrp="1"/>
          </p:cNvSpPr>
          <p:nvPr>
            <p:ph type="body" sz="quarter" idx="24" hasCustomPrompt="1"/>
          </p:nvPr>
        </p:nvSpPr>
        <p:spPr bwMode="black">
          <a:xfrm>
            <a:off x="10078288" y="3070416"/>
            <a:ext cx="1620000" cy="430887"/>
          </a:xfrm>
        </p:spPr>
        <p:txBody>
          <a:bodyPr wrap="square" anchor="ctr">
            <a:noAutofit/>
          </a:bodyPr>
          <a:lstStyle>
            <a:lvl1pPr>
              <a:spcBef>
                <a:spcPts val="0"/>
              </a:spcBef>
              <a:defRPr sz="2800" b="1">
                <a:solidFill>
                  <a:schemeClr val="accent3"/>
                </a:solidFill>
              </a:defRPr>
            </a:lvl1pPr>
            <a:lvl2pPr marL="0" indent="0">
              <a:spcBef>
                <a:spcPts val="0"/>
              </a:spcBef>
              <a:buClr>
                <a:schemeClr val="bg1"/>
              </a:buClr>
              <a:buFont typeface="Arial" panose="020B0604020202020204" pitchFamily="34" charset="0"/>
              <a:buNone/>
              <a:defRPr sz="8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a:t>XX%</a:t>
            </a:r>
            <a:endParaRPr lang="en-US"/>
          </a:p>
        </p:txBody>
      </p:sp>
      <p:sp>
        <p:nvSpPr>
          <p:cNvPr id="34" name="Text Placeholder">
            <a:extLst>
              <a:ext uri="{FF2B5EF4-FFF2-40B4-BE49-F238E27FC236}">
                <a16:creationId xmlns:a16="http://schemas.microsoft.com/office/drawing/2014/main" id="{57851D8F-5140-4857-BC42-78B5EB47C927}"/>
              </a:ext>
            </a:extLst>
          </p:cNvPr>
          <p:cNvSpPr>
            <a:spLocks noGrp="1"/>
          </p:cNvSpPr>
          <p:nvPr>
            <p:ph type="body" sz="quarter" idx="25" hasCustomPrompt="1"/>
          </p:nvPr>
        </p:nvSpPr>
        <p:spPr bwMode="black">
          <a:xfrm>
            <a:off x="10078288" y="3558832"/>
            <a:ext cx="1620000" cy="648000"/>
          </a:xfrm>
        </p:spPr>
        <p:txBody>
          <a:bodyPr wrap="square">
            <a:noAutofit/>
          </a:bodyPr>
          <a:lstStyle>
            <a:lvl1pPr>
              <a:spcBef>
                <a:spcPts val="0"/>
              </a:spcBef>
              <a:defRPr sz="1000" b="0">
                <a:solidFill>
                  <a:schemeClr val="bg1"/>
                </a:solidFill>
              </a:defRPr>
            </a:lvl1pPr>
            <a:lvl2pPr marL="0" indent="0">
              <a:spcBef>
                <a:spcPts val="0"/>
              </a:spcBef>
              <a:buClr>
                <a:schemeClr val="bg1"/>
              </a:buClr>
              <a:buFont typeface="Arial" panose="020B0604020202020204" pitchFamily="34" charset="0"/>
              <a:buNone/>
              <a:defRPr sz="1000" b="0">
                <a:solidFill>
                  <a:schemeClr val="tx1"/>
                </a:solidFill>
              </a:defRPr>
            </a:lvl2pPr>
            <a:lvl3pPr marL="144000" indent="-144000">
              <a:spcBef>
                <a:spcPts val="200"/>
              </a:spcBef>
              <a:buClr>
                <a:schemeClr val="bg1"/>
              </a:buClr>
              <a:buFont typeface="Arial" panose="020B0604020202020204" pitchFamily="34" charset="0"/>
              <a:buChar char="•"/>
              <a:defRPr sz="11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sz="1000">
                <a:latin typeface="+mn-lt"/>
              </a:rPr>
              <a:t>Data type body here</a:t>
            </a:r>
            <a:endParaRPr lang="en-US"/>
          </a:p>
        </p:txBody>
      </p:sp>
    </p:spTree>
    <p:extLst>
      <p:ext uri="{BB962C8B-B14F-4D97-AF65-F5344CB8AC3E}">
        <p14:creationId xmlns:p14="http://schemas.microsoft.com/office/powerpoint/2010/main" val="607238158"/>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4786">
          <p15:clr>
            <a:srgbClr val="FBAE40"/>
          </p15:clr>
        </p15:guide>
        <p15:guide id="4" pos="5119">
          <p15:clr>
            <a:srgbClr val="FBAE40"/>
          </p15:clr>
        </p15:guide>
        <p15:guide id="5" orient="horz" pos="346">
          <p15:clr>
            <a:srgbClr val="FBAE40"/>
          </p15:clr>
        </p15:guide>
        <p15:guide id="6" orient="horz" pos="3339">
          <p15:clr>
            <a:srgbClr val="FBAE40"/>
          </p15:clr>
        </p15:guide>
        <p15:guide id="7" orient="horz" pos="902">
          <p15:clr>
            <a:srgbClr val="FBAE40"/>
          </p15:clr>
        </p15:guide>
        <p15:guide id="8" pos="736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age1_white: Customer business challenge">
    <p:bg>
      <p:bgPr>
        <a:solidFill>
          <a:schemeClr val="bg1"/>
        </a:solidFill>
        <a:effectLst/>
      </p:bgPr>
    </p:bg>
    <p:spTree>
      <p:nvGrpSpPr>
        <p:cNvPr id="1" name=""/>
        <p:cNvGrpSpPr/>
        <p:nvPr/>
      </p:nvGrpSpPr>
      <p:grpSpPr>
        <a:xfrm>
          <a:off x="0" y="0"/>
          <a:ext cx="0" cy="0"/>
          <a:chOff x="0" y="0"/>
          <a:chExt cx="0" cy="0"/>
        </a:xfrm>
      </p:grpSpPr>
      <p:pic>
        <p:nvPicPr>
          <p:cNvPr id="8" name="SAP Logo">
            <a:extLst>
              <a:ext uri="{FF2B5EF4-FFF2-40B4-BE49-F238E27FC236}">
                <a16:creationId xmlns:a16="http://schemas.microsoft.com/office/drawing/2014/main" id="{44CB7750-D935-403D-A8AE-19A26140C16F}"/>
              </a:ext>
            </a:extLst>
          </p:cNvPr>
          <p:cNvPicPr>
            <a:picLocks noChangeAspect="1"/>
          </p:cNvPicPr>
          <p:nvPr userDrawn="1"/>
        </p:nvPicPr>
        <p:blipFill>
          <a:blip r:embed="rId2"/>
          <a:srcRect/>
          <a:stretch/>
        </p:blipFill>
        <p:spPr>
          <a:xfrm>
            <a:off x="5634140" y="5987572"/>
            <a:ext cx="1963635" cy="355695"/>
          </a:xfrm>
          <a:prstGeom prst="rect">
            <a:avLst/>
          </a:prstGeom>
        </p:spPr>
      </p:pic>
      <p:sp>
        <p:nvSpPr>
          <p:cNvPr id="5" name="Picture Placeholder 1/3 right"/>
          <p:cNvSpPr>
            <a:spLocks noGrp="1"/>
          </p:cNvSpPr>
          <p:nvPr>
            <p:ph type="pic" sz="quarter" idx="10" hasCustomPrompt="1"/>
          </p:nvPr>
        </p:nvSpPr>
        <p:spPr bwMode="gray">
          <a:xfrm>
            <a:off x="8127175" y="0"/>
            <a:ext cx="4068000"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p>
        </p:txBody>
      </p:sp>
      <p:sp>
        <p:nvSpPr>
          <p:cNvPr id="7" name="Text Placeholder"/>
          <p:cNvSpPr>
            <a:spLocks noGrp="1"/>
          </p:cNvSpPr>
          <p:nvPr>
            <p:ph type="body" sz="quarter" idx="11" hasCustomPrompt="1"/>
          </p:nvPr>
        </p:nvSpPr>
        <p:spPr bwMode="black">
          <a:xfrm>
            <a:off x="503999" y="3206974"/>
            <a:ext cx="7092000" cy="2448000"/>
          </a:xfrm>
        </p:spPr>
        <p:txBody>
          <a:bodyPr>
            <a:noAutofit/>
          </a:bodyPr>
          <a:lstStyle>
            <a:lvl1pPr>
              <a:defRPr sz="2200" b="1">
                <a:solidFill>
                  <a:schemeClr val="tx1"/>
                </a:solidFill>
              </a:defRPr>
            </a:lvl1pPr>
            <a:lvl2pPr marL="0" indent="0">
              <a:spcBef>
                <a:spcPts val="1200"/>
              </a:spcBef>
              <a:buNone/>
              <a:defRPr sz="1400">
                <a:solidFill>
                  <a:schemeClr val="tx1"/>
                </a:solidFill>
              </a:defRPr>
            </a:lvl2pPr>
            <a:lvl3pPr marL="144000" indent="-144000">
              <a:spcBef>
                <a:spcPts val="400"/>
              </a:spcBef>
              <a:buClr>
                <a:schemeClr val="tx1"/>
              </a:buClr>
              <a:buFont typeface="Arial" panose="020B0604020202020204" pitchFamily="34" charset="0"/>
              <a:buChar char="•"/>
              <a:defRPr sz="1400">
                <a:solidFill>
                  <a:schemeClr val="tx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noProof="0" err="1"/>
              <a:t>Subheadline</a:t>
            </a:r>
            <a:endParaRPr lang="en-US" noProof="0"/>
          </a:p>
          <a:p>
            <a:pPr lvl="1"/>
            <a:r>
              <a:rPr lang="en-US"/>
              <a:t>Body copy</a:t>
            </a:r>
          </a:p>
          <a:p>
            <a:pPr lvl="2"/>
            <a:r>
              <a:rPr lang="en-US"/>
              <a:t>Bullet copy</a:t>
            </a:r>
          </a:p>
        </p:txBody>
      </p:sp>
      <p:sp>
        <p:nvSpPr>
          <p:cNvPr id="3" name="Title"/>
          <p:cNvSpPr>
            <a:spLocks noGrp="1"/>
          </p:cNvSpPr>
          <p:nvPr>
            <p:ph type="title" hasCustomPrompt="1"/>
          </p:nvPr>
        </p:nvSpPr>
        <p:spPr>
          <a:xfrm>
            <a:off x="504001" y="1151642"/>
            <a:ext cx="7092000" cy="1477328"/>
          </a:xfrm>
        </p:spPr>
        <p:txBody>
          <a:bodyPr>
            <a:noAutofit/>
          </a:bodyPr>
          <a:lstStyle>
            <a:lvl1pPr>
              <a:defRPr sz="3200">
                <a:solidFill>
                  <a:schemeClr val="tx1"/>
                </a:solidFill>
              </a:defRPr>
            </a:lvl1pPr>
          </a:lstStyle>
          <a:p>
            <a:pPr lvl="0"/>
            <a:r>
              <a:rPr lang="en-US"/>
              <a:t>Title runs here and here and here</a:t>
            </a:r>
            <a:br>
              <a:rPr lang="en-US"/>
            </a:br>
            <a:r>
              <a:rPr lang="en-US"/>
              <a:t>and here and here and here and here and here</a:t>
            </a:r>
            <a:br>
              <a:rPr lang="en-US"/>
            </a:br>
            <a:endParaRPr lang="en-US"/>
          </a:p>
        </p:txBody>
      </p:sp>
      <p:sp>
        <p:nvSpPr>
          <p:cNvPr id="15" name="object 13">
            <a:extLst>
              <a:ext uri="{FF2B5EF4-FFF2-40B4-BE49-F238E27FC236}">
                <a16:creationId xmlns:a16="http://schemas.microsoft.com/office/drawing/2014/main" id="{0C78AFEE-4239-449E-8F79-8507C908FC6B}"/>
              </a:ext>
            </a:extLst>
          </p:cNvPr>
          <p:cNvSpPr/>
          <p:nvPr userDrawn="1"/>
        </p:nvSpPr>
        <p:spPr>
          <a:xfrm>
            <a:off x="504001" y="2869184"/>
            <a:ext cx="2808000" cy="0"/>
          </a:xfrm>
          <a:custGeom>
            <a:avLst/>
            <a:gdLst/>
            <a:ahLst/>
            <a:cxnLst/>
            <a:rect l="l" t="t" r="r" b="b"/>
            <a:pathLst>
              <a:path w="20104100">
                <a:moveTo>
                  <a:pt x="0" y="0"/>
                </a:moveTo>
                <a:lnTo>
                  <a:pt x="20104099" y="0"/>
                </a:lnTo>
              </a:path>
            </a:pathLst>
          </a:custGeom>
          <a:ln w="12700">
            <a:solidFill>
              <a:schemeClr val="accent1"/>
            </a:solidFill>
          </a:ln>
          <a:effectLst/>
        </p:spPr>
        <p:txBody>
          <a:bodyPr wrap="square" lIns="0" tIns="0" rIns="0" bIns="0" rtlCol="0"/>
          <a:lstStyle/>
          <a:p>
            <a:endParaRPr sz="662"/>
          </a:p>
        </p:txBody>
      </p:sp>
      <p:sp>
        <p:nvSpPr>
          <p:cNvPr id="9" name="Classification">
            <a:extLst>
              <a:ext uri="{FF2B5EF4-FFF2-40B4-BE49-F238E27FC236}">
                <a16:creationId xmlns:a16="http://schemas.microsoft.com/office/drawing/2014/main" id="{175913ED-894D-2B40-AEA7-9D07901B3B41}"/>
              </a:ext>
            </a:extLst>
          </p:cNvPr>
          <p:cNvSpPr txBox="1"/>
          <p:nvPr userDrawn="1"/>
        </p:nvSpPr>
        <p:spPr>
          <a:xfrm>
            <a:off x="6701424" y="198438"/>
            <a:ext cx="894575" cy="243078"/>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marL="0" marR="0" lvl="0" indent="0" algn="r" defTabSz="914400" eaLnBrk="1" fontAlgn="auto" latinLnBrk="0" hangingPunct="1">
              <a:lnSpc>
                <a:spcPct val="100000"/>
              </a:lnSpc>
              <a:spcBef>
                <a:spcPts val="0"/>
              </a:spcBef>
              <a:spcAft>
                <a:spcPts val="0"/>
              </a:spcAft>
              <a:buClr>
                <a:srgbClr val="F0AB00"/>
              </a:buClr>
              <a:buSzPct val="80000"/>
              <a:buFontTx/>
              <a:buNone/>
              <a:tabLst/>
              <a:defRPr/>
            </a:pPr>
            <a:r>
              <a:rPr kumimoji="0" lang="en-US" sz="900" b="0" i="0" u="none" strike="noStrike" kern="0" cap="none" spc="0" normalizeH="0" baseline="0" noProof="0" dirty="0">
                <a:ln>
                  <a:noFill/>
                </a:ln>
                <a:solidFill>
                  <a:schemeClr val="tx1"/>
                </a:solidFill>
                <a:effectLst/>
                <a:uLnTx/>
                <a:uFillTx/>
                <a:latin typeface="Arial"/>
              </a:rPr>
              <a:t>PUBLIC</a:t>
            </a:r>
          </a:p>
        </p:txBody>
      </p:sp>
    </p:spTree>
    <p:extLst>
      <p:ext uri="{BB962C8B-B14F-4D97-AF65-F5344CB8AC3E}">
        <p14:creationId xmlns:p14="http://schemas.microsoft.com/office/powerpoint/2010/main" val="172905002"/>
      </p:ext>
    </p:extLst>
  </p:cSld>
  <p:clrMapOvr>
    <a:masterClrMapping/>
  </p:clrMapOvr>
  <p:extLst>
    <p:ext uri="{DCECCB84-F9BA-43D5-87BE-67443E8EF086}">
      <p15:sldGuideLst xmlns:p15="http://schemas.microsoft.com/office/powerpoint/2012/main">
        <p15:guide id="1" pos="317">
          <p15:clr>
            <a:srgbClr val="FBAE40"/>
          </p15:clr>
        </p15:guide>
        <p15:guide id="2" orient="horz" pos="3991">
          <p15:clr>
            <a:srgbClr val="FBAE40"/>
          </p15:clr>
        </p15:guide>
        <p15:guide id="3" pos="4786">
          <p15:clr>
            <a:srgbClr val="FBAE40"/>
          </p15:clr>
        </p15:guide>
        <p15:guide id="4" pos="5119">
          <p15:clr>
            <a:srgbClr val="FBAE40"/>
          </p15:clr>
        </p15:guide>
        <p15:guide id="5" orient="horz" pos="317">
          <p15:clr>
            <a:srgbClr val="FBAE40"/>
          </p15:clr>
        </p15:guide>
        <p15:guide id="7" orient="horz" pos="725">
          <p15:clr>
            <a:srgbClr val="FBAE40"/>
          </p15:clr>
        </p15:guide>
        <p15:guide id="8" orient="horz" pos="202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a:t>Insert page title (sentence case)</a:t>
            </a:r>
          </a:p>
        </p:txBody>
      </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97" r:id="rId1"/>
    <p:sldLayoutId id="2147483784" r:id="rId2"/>
    <p:sldLayoutId id="2147483790" r:id="rId3"/>
    <p:sldLayoutId id="2147483791" r:id="rId4"/>
  </p:sldLayoutIdLst>
  <p:hf hd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sv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hyperlink" Target="https://www.sap.com/corporate/en/legal/terms-of-use.html" TargetMode="External"/><Relationship Id="rId7" Type="http://schemas.openxmlformats.org/officeDocument/2006/relationships/image" Target="../media/image5.sv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www.moh.gr/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69A71E6-E3A2-434D-8A64-1868E531B81E}"/>
              </a:ext>
            </a:extLst>
          </p:cNvPr>
          <p:cNvSpPr>
            <a:spLocks noGrp="1"/>
          </p:cNvSpPr>
          <p:nvPr>
            <p:ph type="body" sz="quarter" idx="11"/>
          </p:nvPr>
        </p:nvSpPr>
        <p:spPr/>
        <p:txBody>
          <a:bodyPr/>
          <a:lstStyle/>
          <a:p>
            <a:pPr lvl="0"/>
            <a:r>
              <a:rPr lang="en-US" dirty="0">
                <a:solidFill>
                  <a:schemeClr val="tx1"/>
                </a:solidFill>
              </a:rPr>
              <a:t>Maintaining a healthy and safe environment for the production of </a:t>
            </a:r>
            <a:r>
              <a:rPr lang="en-US" dirty="0">
                <a:solidFill>
                  <a:schemeClr val="accent1"/>
                </a:solidFill>
              </a:rPr>
              <a:t>185,000 barrels of crude oil each day </a:t>
            </a:r>
          </a:p>
          <a:p>
            <a:pPr lvl="1"/>
            <a:r>
              <a:rPr lang="en-US" dirty="0"/>
              <a:t>Operating one of Europe’s most modern refineries, </a:t>
            </a:r>
            <a:r>
              <a:rPr lang="en-GB" dirty="0"/>
              <a:t>Motor Oil, Corinth Refineries S.A. provides a wide range of petroleum products to more than 45 countries. Employee safety is a top-level priority for the company. However, time-consuming, manual processes slowed down the health and safety team’s response to incidents. In addition, the fact that the majority of employees had to go through their supervisors to initiate reports meant that investigations were often delayed, and some incidents were missed. To enable all workers to quickly and easily communicate issues to the health and safety team, Motor Oil looked for </a:t>
            </a:r>
            <a:r>
              <a:rPr lang="en-GB" b="1" dirty="0">
                <a:solidFill>
                  <a:schemeClr val="accent1"/>
                </a:solidFill>
              </a:rPr>
              <a:t>an advanced solution for incident management</a:t>
            </a:r>
            <a:r>
              <a:rPr lang="en-GB" dirty="0"/>
              <a:t>.</a:t>
            </a:r>
            <a:br>
              <a:rPr lang="en-US" dirty="0">
                <a:solidFill>
                  <a:schemeClr val="tx1"/>
                </a:solidFill>
              </a:rPr>
            </a:br>
            <a:endParaRPr lang="en-US" dirty="0">
              <a:solidFill>
                <a:schemeClr val="tx1"/>
              </a:solidFill>
            </a:endParaRPr>
          </a:p>
        </p:txBody>
      </p:sp>
      <p:sp>
        <p:nvSpPr>
          <p:cNvPr id="8" name="Title 7">
            <a:extLst>
              <a:ext uri="{FF2B5EF4-FFF2-40B4-BE49-F238E27FC236}">
                <a16:creationId xmlns:a16="http://schemas.microsoft.com/office/drawing/2014/main" id="{9CCD33F8-6FFA-4007-A3BB-A8CD6D9A226C}"/>
              </a:ext>
            </a:extLst>
          </p:cNvPr>
          <p:cNvSpPr>
            <a:spLocks noGrp="1"/>
          </p:cNvSpPr>
          <p:nvPr>
            <p:ph type="title"/>
          </p:nvPr>
        </p:nvSpPr>
        <p:spPr/>
        <p:txBody>
          <a:bodyPr/>
          <a:lstStyle/>
          <a:p>
            <a:r>
              <a:rPr lang="en-US" dirty="0">
                <a:solidFill>
                  <a:schemeClr val="tx1"/>
                </a:solidFill>
              </a:rPr>
              <a:t>How Can Real-Time Incident Reporting Help </a:t>
            </a:r>
            <a:r>
              <a:rPr lang="en-US" dirty="0">
                <a:solidFill>
                  <a:schemeClr val="accent1"/>
                </a:solidFill>
              </a:rPr>
              <a:t>Safeguard Employee Welfare</a:t>
            </a:r>
            <a:r>
              <a:rPr lang="en-US" dirty="0"/>
              <a:t>?</a:t>
            </a:r>
            <a:r>
              <a:rPr lang="en-US" dirty="0">
                <a:solidFill>
                  <a:schemeClr val="accent1"/>
                </a:solidFill>
              </a:rPr>
              <a:t> </a:t>
            </a:r>
          </a:p>
        </p:txBody>
      </p:sp>
      <p:pic>
        <p:nvPicPr>
          <p:cNvPr id="13" name="Picture 12">
            <a:extLst>
              <a:ext uri="{FF2B5EF4-FFF2-40B4-BE49-F238E27FC236}">
                <a16:creationId xmlns:a16="http://schemas.microsoft.com/office/drawing/2014/main" id="{2A24FCA4-BE69-40B8-A239-B1846241F92C}"/>
              </a:ext>
            </a:extLst>
          </p:cNvPr>
          <p:cNvPicPr>
            <a:picLocks noChangeAspect="1"/>
          </p:cNvPicPr>
          <p:nvPr/>
        </p:nvPicPr>
        <p:blipFill>
          <a:blip r:embed="rId3"/>
          <a:stretch>
            <a:fillRect/>
          </a:stretch>
        </p:blipFill>
        <p:spPr>
          <a:xfrm>
            <a:off x="503999" y="6007986"/>
            <a:ext cx="541130" cy="327727"/>
          </a:xfrm>
          <a:prstGeom prst="rect">
            <a:avLst/>
          </a:prstGeom>
        </p:spPr>
      </p:pic>
      <p:pic>
        <p:nvPicPr>
          <p:cNvPr id="14" name="Graphic 13">
            <a:extLst>
              <a:ext uri="{FF2B5EF4-FFF2-40B4-BE49-F238E27FC236}">
                <a16:creationId xmlns:a16="http://schemas.microsoft.com/office/drawing/2014/main" id="{50E008AB-E996-420D-8C11-BF787980863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4513" y="503238"/>
            <a:ext cx="1284389" cy="396326"/>
          </a:xfrm>
          <a:prstGeom prst="rect">
            <a:avLst/>
          </a:prstGeom>
        </p:spPr>
      </p:pic>
      <p:pic>
        <p:nvPicPr>
          <p:cNvPr id="7" name="Picture Placeholder 6" descr="A person in a hard hat looking at a tablet&#10;&#10;Description automatically generated with low confidence">
            <a:extLst>
              <a:ext uri="{FF2B5EF4-FFF2-40B4-BE49-F238E27FC236}">
                <a16:creationId xmlns:a16="http://schemas.microsoft.com/office/drawing/2014/main" id="{0D449824-104E-4B03-B8E7-E4B74ED788D4}"/>
              </a:ext>
            </a:extLst>
          </p:cNvPr>
          <p:cNvPicPr>
            <a:picLocks noGrp="1" noChangeAspect="1"/>
          </p:cNvPicPr>
          <p:nvPr>
            <p:ph type="pic" sz="quarter" idx="10"/>
          </p:nvPr>
        </p:nvPicPr>
        <p:blipFill>
          <a:blip r:embed="rId6" cstate="print">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561358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
            <a:extLst>
              <a:ext uri="{FF2B5EF4-FFF2-40B4-BE49-F238E27FC236}">
                <a16:creationId xmlns:a16="http://schemas.microsoft.com/office/drawing/2014/main" id="{CF73AA81-00C8-A247-9010-1C615BB2CFDD}"/>
              </a:ext>
            </a:extLst>
          </p:cNvPr>
          <p:cNvSpPr/>
          <p:nvPr/>
        </p:nvSpPr>
        <p:spPr>
          <a:xfrm rot="16200000">
            <a:off x="-1910834" y="3131563"/>
            <a:ext cx="4113824" cy="184666"/>
          </a:xfrm>
          <a:prstGeom prst="rect">
            <a:avLst/>
          </a:prstGeom>
        </p:spPr>
        <p:txBody>
          <a:bodyPr wrap="square" lIns="0" tIns="0" rIns="0" bIns="0" anchor="t" anchorCtr="0">
            <a:spAutoFit/>
          </a:bodyPr>
          <a:lstStyle/>
          <a:p>
            <a:r>
              <a:rPr lang="en-US" sz="600" dirty="0"/>
              <a:t>PUBLIC | 79327enUS (22/01) © 2022 SAP SE or an SAP affiliate company. </a:t>
            </a:r>
            <a:br>
              <a:rPr lang="en-US" sz="600" dirty="0"/>
            </a:br>
            <a:r>
              <a:rPr lang="de-DE" sz="600" u="sng" dirty="0">
                <a:hlinkClick r:id="rId3" tooltip="https://www.sap.com/corporate/en/legal/terms-of-use.html"/>
              </a:rPr>
              <a:t>sap.com/terms-of-use</a:t>
            </a:r>
            <a:endParaRPr lang="en-US" sz="600" dirty="0">
              <a:ea typeface="Arial Unicode MS" panose="020B0604020202020204" pitchFamily="34" charset="-128"/>
            </a:endParaRPr>
          </a:p>
        </p:txBody>
      </p:sp>
      <p:sp>
        <p:nvSpPr>
          <p:cNvPr id="56" name="object 13">
            <a:extLst>
              <a:ext uri="{FF2B5EF4-FFF2-40B4-BE49-F238E27FC236}">
                <a16:creationId xmlns:a16="http://schemas.microsoft.com/office/drawing/2014/main" id="{DB731EBF-99DE-AA41-A235-C7254DDE979F}"/>
              </a:ext>
            </a:extLst>
          </p:cNvPr>
          <p:cNvSpPr/>
          <p:nvPr/>
        </p:nvSpPr>
        <p:spPr>
          <a:xfrm>
            <a:off x="0" y="5643420"/>
            <a:ext cx="12193200" cy="0"/>
          </a:xfrm>
          <a:custGeom>
            <a:avLst/>
            <a:gdLst/>
            <a:ahLst/>
            <a:cxnLst/>
            <a:rect l="l" t="t" r="r" b="b"/>
            <a:pathLst>
              <a:path w="20104100">
                <a:moveTo>
                  <a:pt x="0" y="0"/>
                </a:moveTo>
                <a:lnTo>
                  <a:pt x="20104099" y="0"/>
                </a:lnTo>
              </a:path>
            </a:pathLst>
          </a:custGeom>
          <a:ln w="28575">
            <a:solidFill>
              <a:schemeClr val="accent1"/>
            </a:solidFill>
          </a:ln>
          <a:effectLst/>
        </p:spPr>
        <p:txBody>
          <a:bodyPr wrap="square" lIns="0" tIns="0" rIns="0" bIns="0" rtlCol="0"/>
          <a:lstStyle/>
          <a:p>
            <a:endParaRPr lang="en-US" sz="662" dirty="0"/>
          </a:p>
        </p:txBody>
      </p:sp>
      <p:sp>
        <p:nvSpPr>
          <p:cNvPr id="33" name="Text Placeholder 83">
            <a:extLst>
              <a:ext uri="{FF2B5EF4-FFF2-40B4-BE49-F238E27FC236}">
                <a16:creationId xmlns:a16="http://schemas.microsoft.com/office/drawing/2014/main" id="{4CD3F30F-DE28-4A7D-9F1B-5A93637ADCB3}"/>
              </a:ext>
            </a:extLst>
          </p:cNvPr>
          <p:cNvSpPr>
            <a:spLocks noGrp="1"/>
          </p:cNvSpPr>
          <p:nvPr>
            <p:ph type="body" sz="quarter" idx="21"/>
          </p:nvPr>
        </p:nvSpPr>
        <p:spPr>
          <a:xfrm>
            <a:off x="6520364" y="5805964"/>
            <a:ext cx="1075635" cy="540000"/>
          </a:xfrm>
        </p:spPr>
        <p:txBody>
          <a:bodyPr/>
          <a:lstStyle/>
          <a:p>
            <a:r>
              <a:rPr lang="en-US" dirty="0"/>
              <a:t>Featured Solutions</a:t>
            </a:r>
          </a:p>
          <a:p>
            <a:pPr lvl="1"/>
            <a:r>
              <a:rPr lang="en-US" dirty="0"/>
              <a:t>SAP EHS Management</a:t>
            </a:r>
          </a:p>
        </p:txBody>
      </p:sp>
      <p:sp>
        <p:nvSpPr>
          <p:cNvPr id="31" name="Text Placeholder 18">
            <a:extLst>
              <a:ext uri="{FF2B5EF4-FFF2-40B4-BE49-F238E27FC236}">
                <a16:creationId xmlns:a16="http://schemas.microsoft.com/office/drawing/2014/main" id="{D6CB3FCE-8873-445D-BF34-72630C073785}"/>
              </a:ext>
            </a:extLst>
          </p:cNvPr>
          <p:cNvSpPr>
            <a:spLocks noGrp="1"/>
          </p:cNvSpPr>
          <p:nvPr>
            <p:ph type="body" sz="quarter" idx="16"/>
          </p:nvPr>
        </p:nvSpPr>
        <p:spPr>
          <a:xfrm>
            <a:off x="5447565" y="5805964"/>
            <a:ext cx="676731" cy="540000"/>
          </a:xfrm>
        </p:spPr>
        <p:txBody>
          <a:bodyPr/>
          <a:lstStyle/>
          <a:p>
            <a:pPr lvl="0"/>
            <a:r>
              <a:rPr lang="en-US" dirty="0"/>
              <a:t>Revenue</a:t>
            </a:r>
          </a:p>
          <a:p>
            <a:pPr lvl="1"/>
            <a:r>
              <a:rPr lang="en-US" dirty="0"/>
              <a:t>€7.843 billion</a:t>
            </a:r>
          </a:p>
        </p:txBody>
      </p:sp>
      <p:sp>
        <p:nvSpPr>
          <p:cNvPr id="30" name="Text Placeholder 79">
            <a:extLst>
              <a:ext uri="{FF2B5EF4-FFF2-40B4-BE49-F238E27FC236}">
                <a16:creationId xmlns:a16="http://schemas.microsoft.com/office/drawing/2014/main" id="{99B63A2F-DB86-4CAA-AF50-5E1E4151B32B}"/>
              </a:ext>
            </a:extLst>
          </p:cNvPr>
          <p:cNvSpPr>
            <a:spLocks noGrp="1"/>
          </p:cNvSpPr>
          <p:nvPr>
            <p:ph type="body" sz="quarter" idx="15"/>
          </p:nvPr>
        </p:nvSpPr>
        <p:spPr>
          <a:xfrm>
            <a:off x="4374764" y="5805964"/>
            <a:ext cx="676731" cy="540000"/>
          </a:xfrm>
        </p:spPr>
        <p:txBody>
          <a:bodyPr/>
          <a:lstStyle/>
          <a:p>
            <a:r>
              <a:rPr lang="en-US" dirty="0"/>
              <a:t>Employees</a:t>
            </a:r>
          </a:p>
          <a:p>
            <a:pPr lvl="1"/>
            <a:r>
              <a:rPr lang="en-US" dirty="0"/>
              <a:t>1,500</a:t>
            </a:r>
          </a:p>
        </p:txBody>
      </p:sp>
      <p:sp>
        <p:nvSpPr>
          <p:cNvPr id="32" name="Text Placeholder 82">
            <a:extLst>
              <a:ext uri="{FF2B5EF4-FFF2-40B4-BE49-F238E27FC236}">
                <a16:creationId xmlns:a16="http://schemas.microsoft.com/office/drawing/2014/main" id="{EFE5EEE1-E46D-4C53-B787-1FAD5444705A}"/>
              </a:ext>
            </a:extLst>
          </p:cNvPr>
          <p:cNvSpPr>
            <a:spLocks noGrp="1"/>
          </p:cNvSpPr>
          <p:nvPr>
            <p:ph type="body" sz="quarter" idx="19"/>
          </p:nvPr>
        </p:nvSpPr>
        <p:spPr>
          <a:xfrm>
            <a:off x="2831269" y="5805964"/>
            <a:ext cx="1147425" cy="540000"/>
          </a:xfrm>
        </p:spPr>
        <p:txBody>
          <a:bodyPr/>
          <a:lstStyle/>
          <a:p>
            <a:r>
              <a:rPr lang="en-US" dirty="0"/>
              <a:t>Products and Services</a:t>
            </a:r>
          </a:p>
          <a:p>
            <a:pPr lvl="1"/>
            <a:r>
              <a:rPr lang="en-US" dirty="0"/>
              <a:t>Petroleum products and lubricants</a:t>
            </a:r>
          </a:p>
        </p:txBody>
      </p:sp>
      <p:sp>
        <p:nvSpPr>
          <p:cNvPr id="29" name="Text Placeholder 78">
            <a:extLst>
              <a:ext uri="{FF2B5EF4-FFF2-40B4-BE49-F238E27FC236}">
                <a16:creationId xmlns:a16="http://schemas.microsoft.com/office/drawing/2014/main" id="{04C3EDEF-71EC-479A-BF75-CF1237E3EBB5}"/>
              </a:ext>
            </a:extLst>
          </p:cNvPr>
          <p:cNvSpPr>
            <a:spLocks noGrp="1"/>
          </p:cNvSpPr>
          <p:nvPr>
            <p:ph type="body" sz="quarter" idx="14"/>
          </p:nvPr>
        </p:nvSpPr>
        <p:spPr>
          <a:xfrm>
            <a:off x="1832983" y="5805964"/>
            <a:ext cx="602216" cy="540000"/>
          </a:xfrm>
        </p:spPr>
        <p:txBody>
          <a:bodyPr/>
          <a:lstStyle/>
          <a:p>
            <a:r>
              <a:rPr lang="en-US" dirty="0"/>
              <a:t>Industry</a:t>
            </a:r>
          </a:p>
          <a:p>
            <a:pPr lvl="1"/>
            <a:r>
              <a:rPr lang="en-US" dirty="0"/>
              <a:t>Oil, gas, and energy</a:t>
            </a:r>
          </a:p>
        </p:txBody>
      </p:sp>
      <p:sp>
        <p:nvSpPr>
          <p:cNvPr id="28" name="Text Placeholder 71">
            <a:extLst>
              <a:ext uri="{FF2B5EF4-FFF2-40B4-BE49-F238E27FC236}">
                <a16:creationId xmlns:a16="http://schemas.microsoft.com/office/drawing/2014/main" id="{7F1798A2-792F-4E3A-ACBB-F038CD168413}"/>
              </a:ext>
            </a:extLst>
          </p:cNvPr>
          <p:cNvSpPr>
            <a:spLocks noGrp="1"/>
          </p:cNvSpPr>
          <p:nvPr>
            <p:ph type="body" sz="quarter" idx="13"/>
          </p:nvPr>
        </p:nvSpPr>
        <p:spPr>
          <a:xfrm>
            <a:off x="503998" y="5805964"/>
            <a:ext cx="932915" cy="540000"/>
          </a:xfrm>
        </p:spPr>
        <p:txBody>
          <a:bodyPr/>
          <a:lstStyle/>
          <a:p>
            <a:r>
              <a:rPr lang="en-GB" sz="800" dirty="0"/>
              <a:t>Motor Oil, Corinth Refineries S.A. </a:t>
            </a:r>
          </a:p>
          <a:p>
            <a:r>
              <a:rPr lang="en-GB" b="0" dirty="0"/>
              <a:t>Marousi, Greece</a:t>
            </a:r>
            <a:r>
              <a:rPr lang="en-US" b="0" dirty="0"/>
              <a:t> </a:t>
            </a:r>
            <a:br>
              <a:rPr lang="en-US" dirty="0"/>
            </a:br>
            <a:r>
              <a:rPr lang="en-US" b="0" dirty="0">
                <a:hlinkClick r:id="rId4"/>
              </a:rPr>
              <a:t>www.moh.gr</a:t>
            </a:r>
            <a:endParaRPr lang="en-US" b="0" dirty="0"/>
          </a:p>
          <a:p>
            <a:endParaRPr lang="en-US" dirty="0"/>
          </a:p>
        </p:txBody>
      </p:sp>
      <p:sp>
        <p:nvSpPr>
          <p:cNvPr id="34" name="Text Placeholder 69">
            <a:extLst>
              <a:ext uri="{FF2B5EF4-FFF2-40B4-BE49-F238E27FC236}">
                <a16:creationId xmlns:a16="http://schemas.microsoft.com/office/drawing/2014/main" id="{AE36E603-E0D2-4ECB-8644-5E79F7684046}"/>
              </a:ext>
            </a:extLst>
          </p:cNvPr>
          <p:cNvSpPr txBox="1">
            <a:spLocks/>
          </p:cNvSpPr>
          <p:nvPr/>
        </p:nvSpPr>
        <p:spPr bwMode="black">
          <a:xfrm>
            <a:off x="8126413" y="4729694"/>
            <a:ext cx="974282" cy="138499"/>
          </a:xfrm>
          <a:prstGeom prst="rect">
            <a:avLst/>
          </a:prstGeom>
        </p:spPr>
        <p:txBody>
          <a:bodyPr vert="horz" wrap="square" lIns="0" tIns="0" rIns="0" bIns="0" rtlCol="0">
            <a:noAutofit/>
          </a:bodyPr>
          <a:lstStyle>
            <a:lvl1pPr marL="0" indent="0" algn="l" defTabSz="1088558" rtl="0" eaLnBrk="1" latinLnBrk="0" hangingPunct="1">
              <a:spcBef>
                <a:spcPts val="0"/>
              </a:spcBef>
              <a:buClr>
                <a:schemeClr val="accent1"/>
              </a:buClr>
              <a:buSzPct val="80000"/>
              <a:buFontTx/>
              <a:buNone/>
              <a:defRPr sz="800" b="1" kern="1200">
                <a:solidFill>
                  <a:schemeClr val="tx1"/>
                </a:solidFill>
                <a:latin typeface="+mn-lt"/>
                <a:ea typeface="+mn-ea"/>
                <a:cs typeface="+mn-cs"/>
              </a:defRPr>
            </a:lvl1pPr>
            <a:lvl2pPr marL="0" indent="0" algn="l" defTabSz="1088558" rtl="0" eaLnBrk="1" latinLnBrk="0" hangingPunct="1">
              <a:spcBef>
                <a:spcPts val="0"/>
              </a:spcBef>
              <a:buClr>
                <a:schemeClr val="bg1"/>
              </a:buClr>
              <a:buSzPct val="100000"/>
              <a:buFont typeface="Arial" panose="020B0604020202020204" pitchFamily="34" charset="0"/>
              <a:buNone/>
              <a:defRPr sz="800" b="0" kern="1200">
                <a:solidFill>
                  <a:schemeClr val="tx1"/>
                </a:solidFill>
                <a:latin typeface="+mn-lt"/>
                <a:ea typeface="+mn-ea"/>
                <a:cs typeface="+mn-cs"/>
              </a:defRPr>
            </a:lvl2pPr>
            <a:lvl3pPr marL="144000" indent="-144000" algn="l" defTabSz="1088558" rtl="0" eaLnBrk="1" latinLnBrk="0" hangingPunct="1">
              <a:spcBef>
                <a:spcPts val="200"/>
              </a:spcBef>
              <a:buClr>
                <a:schemeClr val="bg1"/>
              </a:buClr>
              <a:buSzPct val="100000"/>
              <a:buFont typeface="Arial" panose="020B0604020202020204" pitchFamily="34" charset="0"/>
              <a:buChar char="•"/>
              <a:defRPr lang="en-US" sz="1100" kern="1200" noProof="0">
                <a:solidFill>
                  <a:schemeClr val="bg1"/>
                </a:solidFill>
                <a:latin typeface="+mn-lt"/>
                <a:ea typeface="+mn-ea"/>
                <a:cs typeface="+mn-cs"/>
              </a:defRPr>
            </a:lvl3pPr>
            <a:lvl4pPr marL="539892" indent="-179964" algn="l" defTabSz="1088558" rtl="0" eaLnBrk="1" latinLnBrk="0" hangingPunct="1">
              <a:spcBef>
                <a:spcPts val="300"/>
              </a:spcBef>
              <a:buClr>
                <a:schemeClr val="bg1"/>
              </a:buClr>
              <a:buSzPct val="120000"/>
              <a:buFont typeface="Arial" pitchFamily="34" charset="0"/>
              <a:buChar char="▫"/>
              <a:defRPr sz="1600" kern="1200">
                <a:solidFill>
                  <a:schemeClr val="bg1"/>
                </a:solidFill>
                <a:latin typeface="+mn-lt"/>
                <a:ea typeface="+mn-ea"/>
                <a:cs typeface="+mn-cs"/>
              </a:defRPr>
            </a:lvl4pPr>
            <a:lvl5pPr marL="719856" indent="-179964" algn="l" defTabSz="1088558" rtl="0" eaLnBrk="1" latinLnBrk="0" hangingPunct="1">
              <a:spcBef>
                <a:spcPts val="100"/>
              </a:spcBef>
              <a:buClr>
                <a:schemeClr val="bg1"/>
              </a:buClr>
              <a:buSzPct val="100000"/>
              <a:buFont typeface="Symbol" panose="05050102010706020507" pitchFamily="18" charset="2"/>
              <a:buChar char="-"/>
              <a:defRPr sz="1400" kern="1200" baseline="0">
                <a:solidFill>
                  <a:schemeClr val="bg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900" dirty="0"/>
              <a:t>Featured Partner</a:t>
            </a:r>
          </a:p>
        </p:txBody>
      </p:sp>
      <p:sp>
        <p:nvSpPr>
          <p:cNvPr id="18" name="Text Placeholder 17">
            <a:extLst>
              <a:ext uri="{FF2B5EF4-FFF2-40B4-BE49-F238E27FC236}">
                <a16:creationId xmlns:a16="http://schemas.microsoft.com/office/drawing/2014/main" id="{2FC18036-BAC8-47BF-8615-D45F48C18F01}"/>
              </a:ext>
            </a:extLst>
          </p:cNvPr>
          <p:cNvSpPr>
            <a:spLocks noGrp="1"/>
          </p:cNvSpPr>
          <p:nvPr>
            <p:ph type="body" sz="quarter" idx="25"/>
          </p:nvPr>
        </p:nvSpPr>
        <p:spPr/>
        <p:txBody>
          <a:bodyPr/>
          <a:lstStyle/>
          <a:p>
            <a:r>
              <a:rPr lang="en-US" dirty="0"/>
              <a:t>As many employees able to  submit reports on health and safety incidents as previously</a:t>
            </a:r>
          </a:p>
        </p:txBody>
      </p:sp>
      <p:sp>
        <p:nvSpPr>
          <p:cNvPr id="17" name="Text Placeholder 16">
            <a:extLst>
              <a:ext uri="{FF2B5EF4-FFF2-40B4-BE49-F238E27FC236}">
                <a16:creationId xmlns:a16="http://schemas.microsoft.com/office/drawing/2014/main" id="{8E5725A2-9817-4C92-9081-62D537FB7449}"/>
              </a:ext>
            </a:extLst>
          </p:cNvPr>
          <p:cNvSpPr>
            <a:spLocks noGrp="1"/>
          </p:cNvSpPr>
          <p:nvPr>
            <p:ph type="body" sz="quarter" idx="24"/>
          </p:nvPr>
        </p:nvSpPr>
        <p:spPr/>
        <p:txBody>
          <a:bodyPr/>
          <a:lstStyle/>
          <a:p>
            <a:r>
              <a:rPr lang="en-US" dirty="0"/>
              <a:t>18x</a:t>
            </a:r>
          </a:p>
        </p:txBody>
      </p:sp>
      <p:sp>
        <p:nvSpPr>
          <p:cNvPr id="16" name="Text Placeholder 15">
            <a:extLst>
              <a:ext uri="{FF2B5EF4-FFF2-40B4-BE49-F238E27FC236}">
                <a16:creationId xmlns:a16="http://schemas.microsoft.com/office/drawing/2014/main" id="{53990FB6-D857-4B9E-ADFC-2FCA4782598D}"/>
              </a:ext>
            </a:extLst>
          </p:cNvPr>
          <p:cNvSpPr>
            <a:spLocks noGrp="1"/>
          </p:cNvSpPr>
          <p:nvPr>
            <p:ph type="body" sz="quarter" idx="23"/>
          </p:nvPr>
        </p:nvSpPr>
        <p:spPr/>
        <p:txBody>
          <a:bodyPr/>
          <a:lstStyle/>
          <a:p>
            <a:r>
              <a:rPr lang="en-US" dirty="0"/>
              <a:t>Of health and safety engineers’ working time saved through automation of incident reporting</a:t>
            </a:r>
          </a:p>
        </p:txBody>
      </p:sp>
      <p:sp>
        <p:nvSpPr>
          <p:cNvPr id="15" name="Text Placeholder 14">
            <a:extLst>
              <a:ext uri="{FF2B5EF4-FFF2-40B4-BE49-F238E27FC236}">
                <a16:creationId xmlns:a16="http://schemas.microsoft.com/office/drawing/2014/main" id="{D4F6BA29-A1F7-4FB1-A36D-42EE07A5B756}"/>
              </a:ext>
            </a:extLst>
          </p:cNvPr>
          <p:cNvSpPr>
            <a:spLocks noGrp="1"/>
          </p:cNvSpPr>
          <p:nvPr>
            <p:ph type="body" sz="quarter" idx="22"/>
          </p:nvPr>
        </p:nvSpPr>
        <p:spPr/>
        <p:txBody>
          <a:bodyPr/>
          <a:lstStyle/>
          <a:p>
            <a:r>
              <a:rPr lang="en-US" dirty="0"/>
              <a:t>25%</a:t>
            </a:r>
          </a:p>
        </p:txBody>
      </p:sp>
      <p:sp>
        <p:nvSpPr>
          <p:cNvPr id="78" name="Text Placeholder 12">
            <a:extLst>
              <a:ext uri="{FF2B5EF4-FFF2-40B4-BE49-F238E27FC236}">
                <a16:creationId xmlns:a16="http://schemas.microsoft.com/office/drawing/2014/main" id="{83CE8B2B-517A-5448-9EC0-6CEEEA422851}"/>
              </a:ext>
            </a:extLst>
          </p:cNvPr>
          <p:cNvSpPr>
            <a:spLocks noGrp="1"/>
          </p:cNvSpPr>
          <p:nvPr>
            <p:ph type="body" sz="quarter" idx="12"/>
          </p:nvPr>
        </p:nvSpPr>
        <p:spPr/>
        <p:txBody>
          <a:bodyPr/>
          <a:lstStyle/>
          <a:p>
            <a:pPr lvl="0"/>
            <a:r>
              <a:rPr lang="en-US" dirty="0"/>
              <a:t>“SAP EHS Management enables our entire workforce to quickly and efficiently report health and safety issues, enabling us to </a:t>
            </a:r>
            <a:r>
              <a:rPr lang="en-US" b="1" dirty="0">
                <a:solidFill>
                  <a:schemeClr val="accent1"/>
                </a:solidFill>
              </a:rPr>
              <a:t>create a safer work environment</a:t>
            </a:r>
            <a:r>
              <a:rPr lang="en-US" dirty="0"/>
              <a:t>.”</a:t>
            </a:r>
          </a:p>
          <a:p>
            <a:pPr algn="l"/>
            <a:r>
              <a:rPr lang="en-US" sz="900" dirty="0"/>
              <a:t>Dimitrios Michalopoulos</a:t>
            </a:r>
            <a:r>
              <a:rPr lang="en-GB" sz="900" dirty="0"/>
              <a:t>, Head of Industrial Applications, Motor Oil, Corinth Refineries S.A. </a:t>
            </a:r>
            <a:endParaRPr lang="en-US" dirty="0"/>
          </a:p>
        </p:txBody>
      </p:sp>
      <p:sp>
        <p:nvSpPr>
          <p:cNvPr id="22" name="Text Placeholder 21">
            <a:extLst>
              <a:ext uri="{FF2B5EF4-FFF2-40B4-BE49-F238E27FC236}">
                <a16:creationId xmlns:a16="http://schemas.microsoft.com/office/drawing/2014/main" id="{EC48A52B-BDC0-41C2-898A-8A1C2B850A92}"/>
              </a:ext>
            </a:extLst>
          </p:cNvPr>
          <p:cNvSpPr>
            <a:spLocks noGrp="1"/>
          </p:cNvSpPr>
          <p:nvPr>
            <p:ph type="body" sz="quarter" idx="11"/>
          </p:nvPr>
        </p:nvSpPr>
        <p:spPr/>
        <p:txBody>
          <a:bodyPr/>
          <a:lstStyle/>
          <a:p>
            <a:r>
              <a:rPr lang="en-US" dirty="0"/>
              <a:t>Before: Challenges and Opportunities </a:t>
            </a:r>
          </a:p>
          <a:p>
            <a:pPr lvl="1"/>
            <a:r>
              <a:rPr lang="en-US" dirty="0"/>
              <a:t>Incident reporting process based on filling in a form in Microsoft Word and e-mailing it to the health and safety team</a:t>
            </a:r>
          </a:p>
          <a:p>
            <a:pPr lvl="1"/>
            <a:r>
              <a:rPr lang="en-US" dirty="0"/>
              <a:t>Delays in reporting incidents as a result of all submissions having to be created by section heads, as most employees did not have access to a computer or e-mail account</a:t>
            </a:r>
          </a:p>
          <a:p>
            <a:pPr lvl="1"/>
            <a:r>
              <a:rPr lang="en-US" dirty="0"/>
              <a:t>Time-consuming preparation of KPI reports using manual data entry into Microsoft Excel</a:t>
            </a:r>
          </a:p>
          <a:p>
            <a:r>
              <a:rPr lang="en-US" dirty="0"/>
              <a:t>Why SAP and </a:t>
            </a:r>
            <a:r>
              <a:rPr lang="en-GB" dirty="0"/>
              <a:t>Real Consulting IT Business Solutions S.A.</a:t>
            </a:r>
            <a:endParaRPr lang="en-US" dirty="0"/>
          </a:p>
          <a:p>
            <a:pPr lvl="1"/>
            <a:r>
              <a:rPr lang="en-US" dirty="0"/>
              <a:t>Rich incident management features provided by the SAP</a:t>
            </a:r>
            <a:r>
              <a:rPr lang="en-US" baseline="30000" dirty="0">
                <a:latin typeface="Arial" panose="020B0604020202020204" pitchFamily="34" charset="0"/>
                <a:cs typeface="Arial" panose="020B0604020202020204" pitchFamily="34" charset="0"/>
              </a:rPr>
              <a:t>®</a:t>
            </a:r>
            <a:r>
              <a:rPr lang="en-US" dirty="0"/>
              <a:t> Environment, Health, and Safety Management (SAP EHS Management) application</a:t>
            </a:r>
          </a:p>
          <a:p>
            <a:pPr lvl="1"/>
            <a:r>
              <a:rPr lang="en-US" dirty="0"/>
              <a:t>Option to deploy additional functionality within SAP EHS Management for </a:t>
            </a:r>
            <a:r>
              <a:rPr lang="en-GB" dirty="0"/>
              <a:t>audit management, workplace sampling, risk assessment, and CO2 emissions management </a:t>
            </a:r>
          </a:p>
          <a:p>
            <a:pPr lvl="1"/>
            <a:r>
              <a:rPr lang="en-US" dirty="0"/>
              <a:t>Straightforward integration with the existing SAP software landscape, enabling the production of complex reports that incorporate data from other enterprise solutions</a:t>
            </a:r>
          </a:p>
          <a:p>
            <a:pPr lvl="1"/>
            <a:r>
              <a:rPr lang="en-US" dirty="0"/>
              <a:t>Project planning, implementation support, and user training from SAP partner Real Consulting</a:t>
            </a:r>
          </a:p>
          <a:p>
            <a:r>
              <a:rPr lang="en-US" dirty="0"/>
              <a:t>After: Value-Driven Results</a:t>
            </a:r>
          </a:p>
          <a:p>
            <a:pPr lvl="1"/>
            <a:r>
              <a:rPr lang="en-US" dirty="0"/>
              <a:t>Ability for all 1,500 refinery employees to use an interactive form on a tablet to send an incident report direct to the health and safety team, compared with 80 employees who could submit reports previously </a:t>
            </a:r>
          </a:p>
          <a:p>
            <a:pPr lvl="1"/>
            <a:r>
              <a:rPr lang="en-US" dirty="0"/>
              <a:t>Less time spent by health and safety engineers on manual administration and report preparation tasks, enabling them to spend more time on incident investigation to resolve issues faster</a:t>
            </a:r>
          </a:p>
          <a:p>
            <a:pPr lvl="1"/>
            <a:r>
              <a:rPr lang="en-US" dirty="0"/>
              <a:t>Increased health and safety awareness and a proactive incident reporting culture among the workforce</a:t>
            </a:r>
          </a:p>
        </p:txBody>
      </p:sp>
      <p:sp>
        <p:nvSpPr>
          <p:cNvPr id="47" name="Title 3">
            <a:extLst>
              <a:ext uri="{FF2B5EF4-FFF2-40B4-BE49-F238E27FC236}">
                <a16:creationId xmlns:a16="http://schemas.microsoft.com/office/drawing/2014/main" id="{F7704D95-64C3-B64B-ACB8-51D12CFC3229}"/>
              </a:ext>
            </a:extLst>
          </p:cNvPr>
          <p:cNvSpPr>
            <a:spLocks noGrp="1"/>
          </p:cNvSpPr>
          <p:nvPr>
            <p:ph type="title"/>
          </p:nvPr>
        </p:nvSpPr>
        <p:spPr>
          <a:xfrm>
            <a:off x="504001" y="555760"/>
            <a:ext cx="7092000" cy="553998"/>
          </a:xfrm>
        </p:spPr>
        <p:txBody>
          <a:bodyPr/>
          <a:lstStyle/>
          <a:p>
            <a:r>
              <a:rPr lang="en-US" dirty="0"/>
              <a:t>Responding Rapidly to Safety Incidents with </a:t>
            </a:r>
            <a:r>
              <a:rPr lang="en-US" dirty="0">
                <a:solidFill>
                  <a:schemeClr val="accent1"/>
                </a:solidFill>
              </a:rPr>
              <a:t>SAP</a:t>
            </a:r>
            <a:r>
              <a:rPr lang="en-US" baseline="30000" dirty="0">
                <a:solidFill>
                  <a:schemeClr val="accent1"/>
                </a:solidFill>
              </a:rPr>
              <a:t>®</a:t>
            </a:r>
            <a:r>
              <a:rPr lang="en-US" dirty="0">
                <a:solidFill>
                  <a:schemeClr val="accent1"/>
                </a:solidFill>
              </a:rPr>
              <a:t> Environment, Health, and Safety Management</a:t>
            </a:r>
          </a:p>
        </p:txBody>
      </p:sp>
      <p:pic>
        <p:nvPicPr>
          <p:cNvPr id="3" name="Picture 2">
            <a:extLst>
              <a:ext uri="{FF2B5EF4-FFF2-40B4-BE49-F238E27FC236}">
                <a16:creationId xmlns:a16="http://schemas.microsoft.com/office/drawing/2014/main" id="{40635481-C3AB-44BB-8752-066F69681FE6}"/>
              </a:ext>
            </a:extLst>
          </p:cNvPr>
          <p:cNvPicPr>
            <a:picLocks noChangeAspect="1"/>
          </p:cNvPicPr>
          <p:nvPr/>
        </p:nvPicPr>
        <p:blipFill>
          <a:blip r:embed="rId5"/>
          <a:stretch>
            <a:fillRect/>
          </a:stretch>
        </p:blipFill>
        <p:spPr>
          <a:xfrm>
            <a:off x="8126413" y="4980829"/>
            <a:ext cx="541130" cy="327727"/>
          </a:xfrm>
          <a:prstGeom prst="rect">
            <a:avLst/>
          </a:prstGeom>
        </p:spPr>
      </p:pic>
      <p:pic>
        <p:nvPicPr>
          <p:cNvPr id="5" name="Graphic 4">
            <a:extLst>
              <a:ext uri="{FF2B5EF4-FFF2-40B4-BE49-F238E27FC236}">
                <a16:creationId xmlns:a16="http://schemas.microsoft.com/office/drawing/2014/main" id="{17C6DFEF-9B41-4154-8F41-E6AE6324DEA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166927" y="540787"/>
            <a:ext cx="1284389" cy="396326"/>
          </a:xfrm>
          <a:prstGeom prst="rect">
            <a:avLst/>
          </a:prstGeom>
        </p:spPr>
      </p:pic>
    </p:spTree>
    <p:extLst>
      <p:ext uri="{BB962C8B-B14F-4D97-AF65-F5344CB8AC3E}">
        <p14:creationId xmlns:p14="http://schemas.microsoft.com/office/powerpoint/2010/main" val="2002775696"/>
      </p:ext>
    </p:extLst>
  </p:cSld>
  <p:clrMapOvr>
    <a:masterClrMapping/>
  </p:clrMapOvr>
</p:sld>
</file>

<file path=ppt/theme/theme1.xml><?xml version="1.0" encoding="utf-8"?>
<a:theme xmlns:a="http://schemas.openxmlformats.org/drawingml/2006/main" name="BTS short Template Febr 2021 EN">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_BTS_short_Master_EN" id="{ECE32A12-0952-8B49-B803-C45CC0E10CE2}" vid="{F24266C5-FC09-C448-AC42-79B2A4C5580F}"/>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615F0F9DCBF1E94796646FCF98A7C072" ma:contentTypeVersion="13" ma:contentTypeDescription="Ein neues Dokument erstellen." ma:contentTypeScope="" ma:versionID="35c4870f76107f1824caf51e384b5645">
  <xsd:schema xmlns:xsd="http://www.w3.org/2001/XMLSchema" xmlns:xs="http://www.w3.org/2001/XMLSchema" xmlns:p="http://schemas.microsoft.com/office/2006/metadata/properties" xmlns:ns2="0e00d59e-b0d2-4e67-be34-67e465b0fbed" xmlns:ns3="47fc58d8-9f4b-4bc8-b278-c3cb6f298023" targetNamespace="http://schemas.microsoft.com/office/2006/metadata/properties" ma:root="true" ma:fieldsID="9e6c4fb431539cf6566f50e157bdb217" ns2:_="" ns3:_="">
    <xsd:import namespace="0e00d59e-b0d2-4e67-be34-67e465b0fbed"/>
    <xsd:import namespace="47fc58d8-9f4b-4bc8-b278-c3cb6f298023"/>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ResponsibleContact"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00d59e-b0d2-4e67-be34-67e465b0fbed"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fc58d8-9f4b-4bc8-b278-c3cb6f298023"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ResponsibleContact" ma:index="17" nillable="true" ma:displayName="Responsible Contact" ma:format="Dropdown" ma:list="UserInfo" ma:SharePointGroup="0" ma:internalName="ResponsibleContact">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ResponsibleContact xmlns="47fc58d8-9f4b-4bc8-b278-c3cb6f298023">
      <UserInfo>
        <DisplayName/>
        <AccountId xsi:nil="true"/>
        <AccountType/>
      </UserInfo>
    </ResponsibleContact>
  </documentManagement>
</p:properties>
</file>

<file path=customXml/itemProps1.xml><?xml version="1.0" encoding="utf-8"?>
<ds:datastoreItem xmlns:ds="http://schemas.openxmlformats.org/officeDocument/2006/customXml" ds:itemID="{C4881104-BA0C-469E-820F-65EB19C18D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e00d59e-b0d2-4e67-be34-67e465b0fbed"/>
    <ds:schemaRef ds:uri="47fc58d8-9f4b-4bc8-b278-c3cb6f29802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DF3068A-F00F-4CC4-9F95-C284C1D19682}">
  <ds:schemaRefs>
    <ds:schemaRef ds:uri="http://schemas.microsoft.com/sharepoint/v3/contenttype/forms"/>
  </ds:schemaRefs>
</ds:datastoreItem>
</file>

<file path=customXml/itemProps3.xml><?xml version="1.0" encoding="utf-8"?>
<ds:datastoreItem xmlns:ds="http://schemas.openxmlformats.org/officeDocument/2006/customXml" ds:itemID="{BA692D31-9B4C-4DFA-ACD5-6283B7745DE5}">
  <ds:schemaRefs>
    <ds:schemaRef ds:uri="http://purl.org/dc/elements/1.1/"/>
    <ds:schemaRef ds:uri="http://purl.org/dc/dcmitype/"/>
    <ds:schemaRef ds:uri="http://schemas.microsoft.com/office/2006/documentManagement/types"/>
    <ds:schemaRef ds:uri="http://schemas.microsoft.com/office/infopath/2007/PartnerControls"/>
    <ds:schemaRef ds:uri="0e00d59e-b0d2-4e67-be34-67e465b0fbed"/>
    <ds:schemaRef ds:uri="http://schemas.openxmlformats.org/package/2006/metadata/core-properties"/>
    <ds:schemaRef ds:uri="47fc58d8-9f4b-4bc8-b278-c3cb6f298023"/>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BTS_template_Oct_2021_SAP_EN</Template>
  <TotalTime>465</TotalTime>
  <Words>549</Words>
  <Application>Microsoft Office PowerPoint</Application>
  <PresentationFormat>Custom</PresentationFormat>
  <Paragraphs>39</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Symbol</vt:lpstr>
      <vt:lpstr>wingdings</vt:lpstr>
      <vt:lpstr>wingdings</vt:lpstr>
      <vt:lpstr>BTS short Template Febr 2021 EN</vt:lpstr>
      <vt:lpstr>How Can Real-Time Incident Reporting Help Safeguard Employee Welfare? </vt:lpstr>
      <vt:lpstr>Responding Rapidly to Safety Incidents with SAP® Environment, Health, and Safety Management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Motor Oil: How Can Real-Time Incident Reporting Help Safeguard Employee Welfare?</dc:title>
  <dc:subject/>
  <dc:creator>Cathy Clarkson</dc:creator>
  <cp:keywords>Oct/2021/BTS short/16:9</cp:keywords>
  <dc:description/>
  <cp:lastModifiedBy>Madison Iacometta</cp:lastModifiedBy>
  <cp:revision>31</cp:revision>
  <cp:lastPrinted>2018-09-03T13:17:10Z</cp:lastPrinted>
  <dcterms:created xsi:type="dcterms:W3CDTF">2021-11-02T14:58:06Z</dcterms:created>
  <dcterms:modified xsi:type="dcterms:W3CDTF">2022-01-26T13:49:53Z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0x010100615F0F9DCBF1E94796646FCF98A7C072</vt:lpwstr>
  </property>
  <property fmtid="{D5CDD505-2E9C-101B-9397-08002B2CF9AE}" pid="4" name="ClassificationContentMarkingFooterLocations">
    <vt:lpwstr>Customer Reference Slide Template 2019 EN:7</vt:lpwstr>
  </property>
  <property fmtid="{D5CDD505-2E9C-101B-9397-08002B2CF9AE}" pid="5" name="ClassificationContentMarkingFooterText">
    <vt:lpwstr>Public</vt:lpwstr>
  </property>
</Properties>
</file>